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8" r:id="rId1"/>
  </p:sldMasterIdLst>
  <p:notesMasterIdLst>
    <p:notesMasterId r:id="rId30"/>
  </p:notesMasterIdLst>
  <p:handoutMasterIdLst>
    <p:handoutMasterId r:id="rId31"/>
  </p:handoutMasterIdLst>
  <p:sldIdLst>
    <p:sldId id="446" r:id="rId2"/>
    <p:sldId id="447" r:id="rId3"/>
    <p:sldId id="455" r:id="rId4"/>
    <p:sldId id="462" r:id="rId5"/>
    <p:sldId id="451" r:id="rId6"/>
    <p:sldId id="448" r:id="rId7"/>
    <p:sldId id="429" r:id="rId8"/>
    <p:sldId id="450" r:id="rId9"/>
    <p:sldId id="313" r:id="rId10"/>
    <p:sldId id="433" r:id="rId11"/>
    <p:sldId id="439" r:id="rId12"/>
    <p:sldId id="453" r:id="rId13"/>
    <p:sldId id="388" r:id="rId14"/>
    <p:sldId id="454" r:id="rId15"/>
    <p:sldId id="431" r:id="rId16"/>
    <p:sldId id="464" r:id="rId17"/>
    <p:sldId id="414" r:id="rId18"/>
    <p:sldId id="438" r:id="rId19"/>
    <p:sldId id="456" r:id="rId20"/>
    <p:sldId id="457" r:id="rId21"/>
    <p:sldId id="458" r:id="rId22"/>
    <p:sldId id="463" r:id="rId23"/>
    <p:sldId id="465" r:id="rId24"/>
    <p:sldId id="459" r:id="rId25"/>
    <p:sldId id="460" r:id="rId26"/>
    <p:sldId id="461" r:id="rId27"/>
    <p:sldId id="282" r:id="rId28"/>
    <p:sldId id="426" r:id="rId29"/>
  </p:sldIdLst>
  <p:sldSz cx="9144000" cy="6858000" type="screen4x3"/>
  <p:notesSz cx="7010400" cy="9296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747"/>
    <a:srgbClr val="FF3B3B"/>
    <a:srgbClr val="FFCCFF"/>
    <a:srgbClr val="CCD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82" autoAdjust="0"/>
    <p:restoredTop sz="74601" autoAdjust="0"/>
  </p:normalViewPr>
  <p:slideViewPr>
    <p:cSldViewPr>
      <p:cViewPr varScale="1">
        <p:scale>
          <a:sx n="60" d="100"/>
          <a:sy n="60" d="100"/>
        </p:scale>
        <p:origin x="936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7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AC6106-4CBA-4D6E-A37E-0570C4577CB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B264A759-7286-48BB-8405-33A98D5E843C}">
      <dgm:prSet phldrT="[Texto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rtl="0"/>
          <a:r>
            <a:rPr lang="es-ES_tradnl" b="1" i="1" dirty="0" smtClean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Cultura</a:t>
          </a:r>
          <a:endParaRPr lang="es-CL" dirty="0"/>
        </a:p>
      </dgm:t>
    </dgm:pt>
    <dgm:pt modelId="{8DA5798F-80E1-40D9-8AA8-8FD25ACE9FFA}" type="parTrans" cxnId="{BBA4F62C-536E-4304-8707-A2FCAD158B3C}">
      <dgm:prSet/>
      <dgm:spPr/>
      <dgm:t>
        <a:bodyPr/>
        <a:lstStyle/>
        <a:p>
          <a:endParaRPr lang="es-CL"/>
        </a:p>
      </dgm:t>
    </dgm:pt>
    <dgm:pt modelId="{CF49BCDD-56BF-4C70-9481-F2006B79D2A2}" type="sibTrans" cxnId="{BBA4F62C-536E-4304-8707-A2FCAD158B3C}">
      <dgm:prSet/>
      <dgm:spPr/>
      <dgm:t>
        <a:bodyPr/>
        <a:lstStyle/>
        <a:p>
          <a:endParaRPr lang="es-CL"/>
        </a:p>
      </dgm:t>
    </dgm:pt>
    <dgm:pt modelId="{5B938E9F-D259-42CB-BB79-62704282C392}">
      <dgm:prSet phldrT="[Texto]"/>
      <dgm:spPr/>
      <dgm:t>
        <a:bodyPr/>
        <a:lstStyle/>
        <a:p>
          <a:r>
            <a:rPr lang="es-ES" b="1" i="0" u="none" dirty="0" smtClean="0"/>
            <a:t>Patrimonio e Identidad Cultural Regional</a:t>
          </a:r>
          <a:endParaRPr lang="es-CL" b="0" dirty="0"/>
        </a:p>
      </dgm:t>
    </dgm:pt>
    <dgm:pt modelId="{A5A4A049-1DCF-49AE-BA78-96CAA1E46CB8}" type="parTrans" cxnId="{A0B25931-B311-4EC9-A55F-99EA9047B532}">
      <dgm:prSet/>
      <dgm:spPr/>
      <dgm:t>
        <a:bodyPr/>
        <a:lstStyle/>
        <a:p>
          <a:endParaRPr lang="es-CL"/>
        </a:p>
      </dgm:t>
    </dgm:pt>
    <dgm:pt modelId="{CF6DD8BD-14A0-4E56-823F-881B3818B68F}" type="sibTrans" cxnId="{A0B25931-B311-4EC9-A55F-99EA9047B532}">
      <dgm:prSet/>
      <dgm:spPr/>
      <dgm:t>
        <a:bodyPr/>
        <a:lstStyle/>
        <a:p>
          <a:endParaRPr lang="es-CL"/>
        </a:p>
      </dgm:t>
    </dgm:pt>
    <dgm:pt modelId="{1E6866C0-9A99-46B0-989A-77148B5E9498}">
      <dgm:prSet/>
      <dgm:spPr/>
      <dgm:t>
        <a:bodyPr/>
        <a:lstStyle/>
        <a:p>
          <a:pPr rtl="0"/>
          <a:r>
            <a:rPr lang="es-ES" b="1" i="0" u="none" dirty="0" smtClean="0"/>
            <a:t>Formación</a:t>
          </a:r>
          <a:endParaRPr lang="es-CL" b="0" i="0" u="none" dirty="0"/>
        </a:p>
      </dgm:t>
    </dgm:pt>
    <dgm:pt modelId="{01698E0F-FD7E-4820-B813-F1D6B33591CE}" type="parTrans" cxnId="{93CA579F-B092-46BC-97E5-84183C622D83}">
      <dgm:prSet/>
      <dgm:spPr/>
      <dgm:t>
        <a:bodyPr/>
        <a:lstStyle/>
        <a:p>
          <a:endParaRPr lang="es-CL"/>
        </a:p>
      </dgm:t>
    </dgm:pt>
    <dgm:pt modelId="{149C291B-5530-403B-9CC1-A1E87A337B55}" type="sibTrans" cxnId="{93CA579F-B092-46BC-97E5-84183C622D83}">
      <dgm:prSet/>
      <dgm:spPr/>
      <dgm:t>
        <a:bodyPr/>
        <a:lstStyle/>
        <a:p>
          <a:endParaRPr lang="es-CL"/>
        </a:p>
      </dgm:t>
    </dgm:pt>
    <dgm:pt modelId="{7C12D80D-5341-4529-837C-64244E6205B6}">
      <dgm:prSet/>
      <dgm:spPr/>
      <dgm:t>
        <a:bodyPr/>
        <a:lstStyle/>
        <a:p>
          <a:pPr rtl="0"/>
          <a:r>
            <a:rPr lang="es-ES" b="1" i="0" u="none" dirty="0" smtClean="0"/>
            <a:t>Producción eventos artísticos/culturales</a:t>
          </a:r>
          <a:endParaRPr lang="es-CL" b="0" i="0" u="none" dirty="0"/>
        </a:p>
      </dgm:t>
    </dgm:pt>
    <dgm:pt modelId="{C4026FC9-D339-450C-95BF-72FD54A136D8}" type="parTrans" cxnId="{DE3279A0-0C65-4C20-980C-4FD2FC9634C1}">
      <dgm:prSet/>
      <dgm:spPr/>
      <dgm:t>
        <a:bodyPr/>
        <a:lstStyle/>
        <a:p>
          <a:endParaRPr lang="es-CL"/>
        </a:p>
      </dgm:t>
    </dgm:pt>
    <dgm:pt modelId="{9D6F2AFF-FFDF-42E7-AFAB-3114E1BFB8B1}" type="sibTrans" cxnId="{DE3279A0-0C65-4C20-980C-4FD2FC9634C1}">
      <dgm:prSet/>
      <dgm:spPr/>
      <dgm:t>
        <a:bodyPr/>
        <a:lstStyle/>
        <a:p>
          <a:endParaRPr lang="es-CL"/>
        </a:p>
      </dgm:t>
    </dgm:pt>
    <dgm:pt modelId="{07228034-3A7A-4643-B4BB-85AB115D51D1}">
      <dgm:prSet/>
      <dgm:spPr/>
      <dgm:t>
        <a:bodyPr/>
        <a:lstStyle/>
        <a:p>
          <a:pPr rtl="0"/>
          <a:r>
            <a:rPr lang="es-ES" b="1" i="0" u="none" dirty="0" smtClean="0"/>
            <a:t>Registro escrito/audiovisual</a:t>
          </a:r>
          <a:endParaRPr lang="es-CL" b="0" i="0" u="none" dirty="0"/>
        </a:p>
      </dgm:t>
    </dgm:pt>
    <dgm:pt modelId="{63D34115-2D76-4E96-B050-20E85B907239}" type="parTrans" cxnId="{C5EBFAA7-0204-479B-BED9-4999BB89A769}">
      <dgm:prSet/>
      <dgm:spPr/>
      <dgm:t>
        <a:bodyPr/>
        <a:lstStyle/>
        <a:p>
          <a:endParaRPr lang="es-CL"/>
        </a:p>
      </dgm:t>
    </dgm:pt>
    <dgm:pt modelId="{9A37979D-C36D-41F0-A516-2CF35C203341}" type="sibTrans" cxnId="{C5EBFAA7-0204-479B-BED9-4999BB89A769}">
      <dgm:prSet/>
      <dgm:spPr/>
      <dgm:t>
        <a:bodyPr/>
        <a:lstStyle/>
        <a:p>
          <a:endParaRPr lang="es-CL"/>
        </a:p>
      </dgm:t>
    </dgm:pt>
    <dgm:pt modelId="{F4E962DD-BA55-4AF1-A083-ACFA1AA8C8C4}" type="pres">
      <dgm:prSet presAssocID="{3BAC6106-4CBA-4D6E-A37E-0570C4577CB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6F7B1E5E-A911-4C36-A50D-45270CC12D6C}" type="pres">
      <dgm:prSet presAssocID="{B264A759-7286-48BB-8405-33A98D5E843C}" presName="root1" presStyleCnt="0"/>
      <dgm:spPr/>
    </dgm:pt>
    <dgm:pt modelId="{1ECC080B-8298-403C-94AC-6D9637827C22}" type="pres">
      <dgm:prSet presAssocID="{B264A759-7286-48BB-8405-33A98D5E843C}" presName="LevelOneTextNode" presStyleLbl="node0" presStyleIdx="0" presStyleCnt="1" custLinFactNeighborX="-81561" custLinFactNeighborY="0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DB5DF168-1DEC-4BD5-823C-A8D0B76663D5}" type="pres">
      <dgm:prSet presAssocID="{B264A759-7286-48BB-8405-33A98D5E843C}" presName="level2hierChild" presStyleCnt="0"/>
      <dgm:spPr/>
    </dgm:pt>
    <dgm:pt modelId="{1C5F982E-CC1B-4ED6-990F-83AFC10D3940}" type="pres">
      <dgm:prSet presAssocID="{A5A4A049-1DCF-49AE-BA78-96CAA1E46CB8}" presName="conn2-1" presStyleLbl="parChTrans1D2" presStyleIdx="0" presStyleCnt="4"/>
      <dgm:spPr/>
      <dgm:t>
        <a:bodyPr/>
        <a:lstStyle/>
        <a:p>
          <a:endParaRPr lang="es-CL"/>
        </a:p>
      </dgm:t>
    </dgm:pt>
    <dgm:pt modelId="{A6730BA8-7B3C-4F6A-B985-1349E0A0B9CC}" type="pres">
      <dgm:prSet presAssocID="{A5A4A049-1DCF-49AE-BA78-96CAA1E46CB8}" presName="connTx" presStyleLbl="parChTrans1D2" presStyleIdx="0" presStyleCnt="4"/>
      <dgm:spPr/>
      <dgm:t>
        <a:bodyPr/>
        <a:lstStyle/>
        <a:p>
          <a:endParaRPr lang="es-CL"/>
        </a:p>
      </dgm:t>
    </dgm:pt>
    <dgm:pt modelId="{C7A03EF1-9259-47C4-B348-888643097F08}" type="pres">
      <dgm:prSet presAssocID="{5B938E9F-D259-42CB-BB79-62704282C392}" presName="root2" presStyleCnt="0"/>
      <dgm:spPr/>
    </dgm:pt>
    <dgm:pt modelId="{DABF6D69-9A87-4256-8FAB-FEFB2DE52F0C}" type="pres">
      <dgm:prSet presAssocID="{5B938E9F-D259-42CB-BB79-62704282C392}" presName="LevelTwoTextNode" presStyleLbl="node2" presStyleIdx="0" presStyleCnt="4" custScaleX="135296" custLinFactNeighborX="11292" custLinFactNeighborY="-82424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A9903712-2741-46E8-B457-9D45BA139B14}" type="pres">
      <dgm:prSet presAssocID="{5B938E9F-D259-42CB-BB79-62704282C392}" presName="level3hierChild" presStyleCnt="0"/>
      <dgm:spPr/>
    </dgm:pt>
    <dgm:pt modelId="{2D84D871-DAF8-4697-81FE-B658DD6C93D6}" type="pres">
      <dgm:prSet presAssocID="{01698E0F-FD7E-4820-B813-F1D6B33591CE}" presName="conn2-1" presStyleLbl="parChTrans1D2" presStyleIdx="1" presStyleCnt="4"/>
      <dgm:spPr/>
      <dgm:t>
        <a:bodyPr/>
        <a:lstStyle/>
        <a:p>
          <a:endParaRPr lang="es-CL"/>
        </a:p>
      </dgm:t>
    </dgm:pt>
    <dgm:pt modelId="{DC796538-24C2-4F1E-A085-3962B3B7DFA5}" type="pres">
      <dgm:prSet presAssocID="{01698E0F-FD7E-4820-B813-F1D6B33591CE}" presName="connTx" presStyleLbl="parChTrans1D2" presStyleIdx="1" presStyleCnt="4"/>
      <dgm:spPr/>
      <dgm:t>
        <a:bodyPr/>
        <a:lstStyle/>
        <a:p>
          <a:endParaRPr lang="es-CL"/>
        </a:p>
      </dgm:t>
    </dgm:pt>
    <dgm:pt modelId="{3F397EC7-0B87-4E6D-86E8-AEA974E165C1}" type="pres">
      <dgm:prSet presAssocID="{1E6866C0-9A99-46B0-989A-77148B5E9498}" presName="root2" presStyleCnt="0"/>
      <dgm:spPr/>
    </dgm:pt>
    <dgm:pt modelId="{185CC39D-4A03-43FA-83C3-169B89987545}" type="pres">
      <dgm:prSet presAssocID="{1E6866C0-9A99-46B0-989A-77148B5E9498}" presName="LevelTwoTextNode" presStyleLbl="node2" presStyleIdx="1" presStyleCnt="4" custScaleX="134953" custScaleY="114408" custLinFactNeighborX="12642" custLinFactNeighborY="-18715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61FA3C76-5B17-46CB-A551-7D3C859A101E}" type="pres">
      <dgm:prSet presAssocID="{1E6866C0-9A99-46B0-989A-77148B5E9498}" presName="level3hierChild" presStyleCnt="0"/>
      <dgm:spPr/>
    </dgm:pt>
    <dgm:pt modelId="{349FEC93-BF36-47D1-88B5-C1346FCF417E}" type="pres">
      <dgm:prSet presAssocID="{C4026FC9-D339-450C-95BF-72FD54A136D8}" presName="conn2-1" presStyleLbl="parChTrans1D2" presStyleIdx="2" presStyleCnt="4"/>
      <dgm:spPr/>
      <dgm:t>
        <a:bodyPr/>
        <a:lstStyle/>
        <a:p>
          <a:endParaRPr lang="es-CL"/>
        </a:p>
      </dgm:t>
    </dgm:pt>
    <dgm:pt modelId="{A38C855E-231E-4CDC-9194-53CBCD442027}" type="pres">
      <dgm:prSet presAssocID="{C4026FC9-D339-450C-95BF-72FD54A136D8}" presName="connTx" presStyleLbl="parChTrans1D2" presStyleIdx="2" presStyleCnt="4"/>
      <dgm:spPr/>
      <dgm:t>
        <a:bodyPr/>
        <a:lstStyle/>
        <a:p>
          <a:endParaRPr lang="es-CL"/>
        </a:p>
      </dgm:t>
    </dgm:pt>
    <dgm:pt modelId="{F8B33C3B-E3DD-4103-AEA4-4E072F7D0C4A}" type="pres">
      <dgm:prSet presAssocID="{7C12D80D-5341-4529-837C-64244E6205B6}" presName="root2" presStyleCnt="0"/>
      <dgm:spPr/>
    </dgm:pt>
    <dgm:pt modelId="{E806F517-8B1C-4D91-8EDF-BC7B93D2B717}" type="pres">
      <dgm:prSet presAssocID="{7C12D80D-5341-4529-837C-64244E6205B6}" presName="LevelTwoTextNode" presStyleLbl="node2" presStyleIdx="2" presStyleCnt="4" custScaleX="138522" custScaleY="81423" custLinFactNeighborX="12642" custLinFactNeighborY="-11771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0502E0BE-F095-4E0E-A830-01B9DC57F455}" type="pres">
      <dgm:prSet presAssocID="{7C12D80D-5341-4529-837C-64244E6205B6}" presName="level3hierChild" presStyleCnt="0"/>
      <dgm:spPr/>
    </dgm:pt>
    <dgm:pt modelId="{F549DE0A-53BB-4736-8A79-256840A5ED1B}" type="pres">
      <dgm:prSet presAssocID="{63D34115-2D76-4E96-B050-20E85B907239}" presName="conn2-1" presStyleLbl="parChTrans1D2" presStyleIdx="3" presStyleCnt="4"/>
      <dgm:spPr/>
      <dgm:t>
        <a:bodyPr/>
        <a:lstStyle/>
        <a:p>
          <a:endParaRPr lang="es-CL"/>
        </a:p>
      </dgm:t>
    </dgm:pt>
    <dgm:pt modelId="{B51A8BC8-B0AD-44C4-A0C8-51CC139E83E7}" type="pres">
      <dgm:prSet presAssocID="{63D34115-2D76-4E96-B050-20E85B907239}" presName="connTx" presStyleLbl="parChTrans1D2" presStyleIdx="3" presStyleCnt="4"/>
      <dgm:spPr/>
      <dgm:t>
        <a:bodyPr/>
        <a:lstStyle/>
        <a:p>
          <a:endParaRPr lang="es-CL"/>
        </a:p>
      </dgm:t>
    </dgm:pt>
    <dgm:pt modelId="{D77DB41D-8ECB-4CCB-A697-CD78683D05CE}" type="pres">
      <dgm:prSet presAssocID="{07228034-3A7A-4643-B4BB-85AB115D51D1}" presName="root2" presStyleCnt="0"/>
      <dgm:spPr/>
    </dgm:pt>
    <dgm:pt modelId="{53524878-C7A0-4BBA-B146-97ED94142676}" type="pres">
      <dgm:prSet presAssocID="{07228034-3A7A-4643-B4BB-85AB115D51D1}" presName="LevelTwoTextNode" presStyleLbl="node2" presStyleIdx="3" presStyleCnt="4" custScaleX="138522" custLinFactNeighborX="12642" custLinFactNeighborY="-21321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929C929F-6BC1-45FE-B065-CC2718596F50}" type="pres">
      <dgm:prSet presAssocID="{07228034-3A7A-4643-B4BB-85AB115D51D1}" presName="level3hierChild" presStyleCnt="0"/>
      <dgm:spPr/>
    </dgm:pt>
  </dgm:ptLst>
  <dgm:cxnLst>
    <dgm:cxn modelId="{D17F4639-632C-4FE6-BF57-3BE6E9673488}" type="presOf" srcId="{5B938E9F-D259-42CB-BB79-62704282C392}" destId="{DABF6D69-9A87-4256-8FAB-FEFB2DE52F0C}" srcOrd="0" destOrd="0" presId="urn:microsoft.com/office/officeart/2008/layout/HorizontalMultiLevelHierarchy"/>
    <dgm:cxn modelId="{BBA4F62C-536E-4304-8707-A2FCAD158B3C}" srcId="{3BAC6106-4CBA-4D6E-A37E-0570C4577CBE}" destId="{B264A759-7286-48BB-8405-33A98D5E843C}" srcOrd="0" destOrd="0" parTransId="{8DA5798F-80E1-40D9-8AA8-8FD25ACE9FFA}" sibTransId="{CF49BCDD-56BF-4C70-9481-F2006B79D2A2}"/>
    <dgm:cxn modelId="{E229AD90-C5C2-40A8-B909-FAA57058B0A1}" type="presOf" srcId="{07228034-3A7A-4643-B4BB-85AB115D51D1}" destId="{53524878-C7A0-4BBA-B146-97ED94142676}" srcOrd="0" destOrd="0" presId="urn:microsoft.com/office/officeart/2008/layout/HorizontalMultiLevelHierarchy"/>
    <dgm:cxn modelId="{93CA579F-B092-46BC-97E5-84183C622D83}" srcId="{B264A759-7286-48BB-8405-33A98D5E843C}" destId="{1E6866C0-9A99-46B0-989A-77148B5E9498}" srcOrd="1" destOrd="0" parTransId="{01698E0F-FD7E-4820-B813-F1D6B33591CE}" sibTransId="{149C291B-5530-403B-9CC1-A1E87A337B55}"/>
    <dgm:cxn modelId="{C78092B0-C206-4868-84B3-258437C86C0A}" type="presOf" srcId="{3BAC6106-4CBA-4D6E-A37E-0570C4577CBE}" destId="{F4E962DD-BA55-4AF1-A083-ACFA1AA8C8C4}" srcOrd="0" destOrd="0" presId="urn:microsoft.com/office/officeart/2008/layout/HorizontalMultiLevelHierarchy"/>
    <dgm:cxn modelId="{B688B4CF-BADE-4537-990A-AB5A14A78FDA}" type="presOf" srcId="{01698E0F-FD7E-4820-B813-F1D6B33591CE}" destId="{2D84D871-DAF8-4697-81FE-B658DD6C93D6}" srcOrd="0" destOrd="0" presId="urn:microsoft.com/office/officeart/2008/layout/HorizontalMultiLevelHierarchy"/>
    <dgm:cxn modelId="{2B778BF5-F0A0-4DFC-AD99-0C0C4159F398}" type="presOf" srcId="{C4026FC9-D339-450C-95BF-72FD54A136D8}" destId="{A38C855E-231E-4CDC-9194-53CBCD442027}" srcOrd="1" destOrd="0" presId="urn:microsoft.com/office/officeart/2008/layout/HorizontalMultiLevelHierarchy"/>
    <dgm:cxn modelId="{DE74C685-A582-4898-8D80-FC8CC6B65C5F}" type="presOf" srcId="{C4026FC9-D339-450C-95BF-72FD54A136D8}" destId="{349FEC93-BF36-47D1-88B5-C1346FCF417E}" srcOrd="0" destOrd="0" presId="urn:microsoft.com/office/officeart/2008/layout/HorizontalMultiLevelHierarchy"/>
    <dgm:cxn modelId="{6B994710-7996-41C9-B398-71714F759CEA}" type="presOf" srcId="{7C12D80D-5341-4529-837C-64244E6205B6}" destId="{E806F517-8B1C-4D91-8EDF-BC7B93D2B717}" srcOrd="0" destOrd="0" presId="urn:microsoft.com/office/officeart/2008/layout/HorizontalMultiLevelHierarchy"/>
    <dgm:cxn modelId="{2CCE4114-10ED-4352-8500-2D645FB88EDD}" type="presOf" srcId="{63D34115-2D76-4E96-B050-20E85B907239}" destId="{F549DE0A-53BB-4736-8A79-256840A5ED1B}" srcOrd="0" destOrd="0" presId="urn:microsoft.com/office/officeart/2008/layout/HorizontalMultiLevelHierarchy"/>
    <dgm:cxn modelId="{65DB6F82-C1E7-4077-A4AB-D1BBCF4852EE}" type="presOf" srcId="{A5A4A049-1DCF-49AE-BA78-96CAA1E46CB8}" destId="{A6730BA8-7B3C-4F6A-B985-1349E0A0B9CC}" srcOrd="1" destOrd="0" presId="urn:microsoft.com/office/officeart/2008/layout/HorizontalMultiLevelHierarchy"/>
    <dgm:cxn modelId="{DE3279A0-0C65-4C20-980C-4FD2FC9634C1}" srcId="{B264A759-7286-48BB-8405-33A98D5E843C}" destId="{7C12D80D-5341-4529-837C-64244E6205B6}" srcOrd="2" destOrd="0" parTransId="{C4026FC9-D339-450C-95BF-72FD54A136D8}" sibTransId="{9D6F2AFF-FFDF-42E7-AFAB-3114E1BFB8B1}"/>
    <dgm:cxn modelId="{C5EBFAA7-0204-479B-BED9-4999BB89A769}" srcId="{B264A759-7286-48BB-8405-33A98D5E843C}" destId="{07228034-3A7A-4643-B4BB-85AB115D51D1}" srcOrd="3" destOrd="0" parTransId="{63D34115-2D76-4E96-B050-20E85B907239}" sibTransId="{9A37979D-C36D-41F0-A516-2CF35C203341}"/>
    <dgm:cxn modelId="{42319EF3-9439-423E-BA67-089CF6CB2712}" type="presOf" srcId="{63D34115-2D76-4E96-B050-20E85B907239}" destId="{B51A8BC8-B0AD-44C4-A0C8-51CC139E83E7}" srcOrd="1" destOrd="0" presId="urn:microsoft.com/office/officeart/2008/layout/HorizontalMultiLevelHierarchy"/>
    <dgm:cxn modelId="{885F7A21-D1BB-4718-88BF-B82F7D35C75D}" type="presOf" srcId="{A5A4A049-1DCF-49AE-BA78-96CAA1E46CB8}" destId="{1C5F982E-CC1B-4ED6-990F-83AFC10D3940}" srcOrd="0" destOrd="0" presId="urn:microsoft.com/office/officeart/2008/layout/HorizontalMultiLevelHierarchy"/>
    <dgm:cxn modelId="{6F89C043-99F4-4875-BF37-D72D644FB71D}" type="presOf" srcId="{B264A759-7286-48BB-8405-33A98D5E843C}" destId="{1ECC080B-8298-403C-94AC-6D9637827C22}" srcOrd="0" destOrd="0" presId="urn:microsoft.com/office/officeart/2008/layout/HorizontalMultiLevelHierarchy"/>
    <dgm:cxn modelId="{891D0B2D-F128-476E-9300-4E469F41C950}" type="presOf" srcId="{1E6866C0-9A99-46B0-989A-77148B5E9498}" destId="{185CC39D-4A03-43FA-83C3-169B89987545}" srcOrd="0" destOrd="0" presId="urn:microsoft.com/office/officeart/2008/layout/HorizontalMultiLevelHierarchy"/>
    <dgm:cxn modelId="{CB6129BE-59A0-443A-AFEC-4562A35DAE0D}" type="presOf" srcId="{01698E0F-FD7E-4820-B813-F1D6B33591CE}" destId="{DC796538-24C2-4F1E-A085-3962B3B7DFA5}" srcOrd="1" destOrd="0" presId="urn:microsoft.com/office/officeart/2008/layout/HorizontalMultiLevelHierarchy"/>
    <dgm:cxn modelId="{A0B25931-B311-4EC9-A55F-99EA9047B532}" srcId="{B264A759-7286-48BB-8405-33A98D5E843C}" destId="{5B938E9F-D259-42CB-BB79-62704282C392}" srcOrd="0" destOrd="0" parTransId="{A5A4A049-1DCF-49AE-BA78-96CAA1E46CB8}" sibTransId="{CF6DD8BD-14A0-4E56-823F-881B3818B68F}"/>
    <dgm:cxn modelId="{1969F1E6-F30F-40B5-89CD-DA779B5DD5EB}" type="presParOf" srcId="{F4E962DD-BA55-4AF1-A083-ACFA1AA8C8C4}" destId="{6F7B1E5E-A911-4C36-A50D-45270CC12D6C}" srcOrd="0" destOrd="0" presId="urn:microsoft.com/office/officeart/2008/layout/HorizontalMultiLevelHierarchy"/>
    <dgm:cxn modelId="{A97C1616-E876-492E-94F9-4078B48586E0}" type="presParOf" srcId="{6F7B1E5E-A911-4C36-A50D-45270CC12D6C}" destId="{1ECC080B-8298-403C-94AC-6D9637827C22}" srcOrd="0" destOrd="0" presId="urn:microsoft.com/office/officeart/2008/layout/HorizontalMultiLevelHierarchy"/>
    <dgm:cxn modelId="{BBE18871-CE11-4F06-B991-B23604F16F91}" type="presParOf" srcId="{6F7B1E5E-A911-4C36-A50D-45270CC12D6C}" destId="{DB5DF168-1DEC-4BD5-823C-A8D0B76663D5}" srcOrd="1" destOrd="0" presId="urn:microsoft.com/office/officeart/2008/layout/HorizontalMultiLevelHierarchy"/>
    <dgm:cxn modelId="{245C719B-4311-44E9-823F-90E6050C76EE}" type="presParOf" srcId="{DB5DF168-1DEC-4BD5-823C-A8D0B76663D5}" destId="{1C5F982E-CC1B-4ED6-990F-83AFC10D3940}" srcOrd="0" destOrd="0" presId="urn:microsoft.com/office/officeart/2008/layout/HorizontalMultiLevelHierarchy"/>
    <dgm:cxn modelId="{B69F6932-0C1C-4A66-A928-7048C1BDD619}" type="presParOf" srcId="{1C5F982E-CC1B-4ED6-990F-83AFC10D3940}" destId="{A6730BA8-7B3C-4F6A-B985-1349E0A0B9CC}" srcOrd="0" destOrd="0" presId="urn:microsoft.com/office/officeart/2008/layout/HorizontalMultiLevelHierarchy"/>
    <dgm:cxn modelId="{1DA674D9-AD74-4EE9-8183-23191C0C5E21}" type="presParOf" srcId="{DB5DF168-1DEC-4BD5-823C-A8D0B76663D5}" destId="{C7A03EF1-9259-47C4-B348-888643097F08}" srcOrd="1" destOrd="0" presId="urn:microsoft.com/office/officeart/2008/layout/HorizontalMultiLevelHierarchy"/>
    <dgm:cxn modelId="{47B75D8C-B284-4D9F-B001-E1F8623BEC81}" type="presParOf" srcId="{C7A03EF1-9259-47C4-B348-888643097F08}" destId="{DABF6D69-9A87-4256-8FAB-FEFB2DE52F0C}" srcOrd="0" destOrd="0" presId="urn:microsoft.com/office/officeart/2008/layout/HorizontalMultiLevelHierarchy"/>
    <dgm:cxn modelId="{51411F1B-7226-438A-986B-3C71F8C38691}" type="presParOf" srcId="{C7A03EF1-9259-47C4-B348-888643097F08}" destId="{A9903712-2741-46E8-B457-9D45BA139B14}" srcOrd="1" destOrd="0" presId="urn:microsoft.com/office/officeart/2008/layout/HorizontalMultiLevelHierarchy"/>
    <dgm:cxn modelId="{C65ECD6D-2B16-4C7F-8C8B-F87BDF8D3AF8}" type="presParOf" srcId="{DB5DF168-1DEC-4BD5-823C-A8D0B76663D5}" destId="{2D84D871-DAF8-4697-81FE-B658DD6C93D6}" srcOrd="2" destOrd="0" presId="urn:microsoft.com/office/officeart/2008/layout/HorizontalMultiLevelHierarchy"/>
    <dgm:cxn modelId="{A5C1BBBE-6CCA-4AB6-BC19-5FEE55AF82C1}" type="presParOf" srcId="{2D84D871-DAF8-4697-81FE-B658DD6C93D6}" destId="{DC796538-24C2-4F1E-A085-3962B3B7DFA5}" srcOrd="0" destOrd="0" presId="urn:microsoft.com/office/officeart/2008/layout/HorizontalMultiLevelHierarchy"/>
    <dgm:cxn modelId="{67CE58DD-F84F-405B-893D-B76A806D0566}" type="presParOf" srcId="{DB5DF168-1DEC-4BD5-823C-A8D0B76663D5}" destId="{3F397EC7-0B87-4E6D-86E8-AEA974E165C1}" srcOrd="3" destOrd="0" presId="urn:microsoft.com/office/officeart/2008/layout/HorizontalMultiLevelHierarchy"/>
    <dgm:cxn modelId="{7FBC7CD8-368D-4977-B757-3FD4FE05F6AA}" type="presParOf" srcId="{3F397EC7-0B87-4E6D-86E8-AEA974E165C1}" destId="{185CC39D-4A03-43FA-83C3-169B89987545}" srcOrd="0" destOrd="0" presId="urn:microsoft.com/office/officeart/2008/layout/HorizontalMultiLevelHierarchy"/>
    <dgm:cxn modelId="{6C688F35-FD62-4239-A3DF-DBB6DFB4BAAA}" type="presParOf" srcId="{3F397EC7-0B87-4E6D-86E8-AEA974E165C1}" destId="{61FA3C76-5B17-46CB-A551-7D3C859A101E}" srcOrd="1" destOrd="0" presId="urn:microsoft.com/office/officeart/2008/layout/HorizontalMultiLevelHierarchy"/>
    <dgm:cxn modelId="{19366AD4-C83E-472B-8B86-D2FAA1559889}" type="presParOf" srcId="{DB5DF168-1DEC-4BD5-823C-A8D0B76663D5}" destId="{349FEC93-BF36-47D1-88B5-C1346FCF417E}" srcOrd="4" destOrd="0" presId="urn:microsoft.com/office/officeart/2008/layout/HorizontalMultiLevelHierarchy"/>
    <dgm:cxn modelId="{964AF0AD-8260-4756-A4E6-93E9598E1D54}" type="presParOf" srcId="{349FEC93-BF36-47D1-88B5-C1346FCF417E}" destId="{A38C855E-231E-4CDC-9194-53CBCD442027}" srcOrd="0" destOrd="0" presId="urn:microsoft.com/office/officeart/2008/layout/HorizontalMultiLevelHierarchy"/>
    <dgm:cxn modelId="{B3DC1103-9997-440E-83BB-678AEE66C0D7}" type="presParOf" srcId="{DB5DF168-1DEC-4BD5-823C-A8D0B76663D5}" destId="{F8B33C3B-E3DD-4103-AEA4-4E072F7D0C4A}" srcOrd="5" destOrd="0" presId="urn:microsoft.com/office/officeart/2008/layout/HorizontalMultiLevelHierarchy"/>
    <dgm:cxn modelId="{C76ABA0B-5099-4CDD-85C2-D7BAEF85FE0C}" type="presParOf" srcId="{F8B33C3B-E3DD-4103-AEA4-4E072F7D0C4A}" destId="{E806F517-8B1C-4D91-8EDF-BC7B93D2B717}" srcOrd="0" destOrd="0" presId="urn:microsoft.com/office/officeart/2008/layout/HorizontalMultiLevelHierarchy"/>
    <dgm:cxn modelId="{02AA5ABB-5BA9-4BF8-A680-F28A98F248DC}" type="presParOf" srcId="{F8B33C3B-E3DD-4103-AEA4-4E072F7D0C4A}" destId="{0502E0BE-F095-4E0E-A830-01B9DC57F455}" srcOrd="1" destOrd="0" presId="urn:microsoft.com/office/officeart/2008/layout/HorizontalMultiLevelHierarchy"/>
    <dgm:cxn modelId="{728A8A5F-0E23-47FC-BA72-E22582B0CCBE}" type="presParOf" srcId="{DB5DF168-1DEC-4BD5-823C-A8D0B76663D5}" destId="{F549DE0A-53BB-4736-8A79-256840A5ED1B}" srcOrd="6" destOrd="0" presId="urn:microsoft.com/office/officeart/2008/layout/HorizontalMultiLevelHierarchy"/>
    <dgm:cxn modelId="{302EADD0-BBE3-4FD4-AB9A-FA06942E7FBB}" type="presParOf" srcId="{F549DE0A-53BB-4736-8A79-256840A5ED1B}" destId="{B51A8BC8-B0AD-44C4-A0C8-51CC139E83E7}" srcOrd="0" destOrd="0" presId="urn:microsoft.com/office/officeart/2008/layout/HorizontalMultiLevelHierarchy"/>
    <dgm:cxn modelId="{0D1C33E8-2A55-49D7-941B-89CD48036E07}" type="presParOf" srcId="{DB5DF168-1DEC-4BD5-823C-A8D0B76663D5}" destId="{D77DB41D-8ECB-4CCB-A697-CD78683D05CE}" srcOrd="7" destOrd="0" presId="urn:microsoft.com/office/officeart/2008/layout/HorizontalMultiLevelHierarchy"/>
    <dgm:cxn modelId="{EA8E4345-81F1-4508-90E0-A9A1FA5426F8}" type="presParOf" srcId="{D77DB41D-8ECB-4CCB-A697-CD78683D05CE}" destId="{53524878-C7A0-4BBA-B146-97ED94142676}" srcOrd="0" destOrd="0" presId="urn:microsoft.com/office/officeart/2008/layout/HorizontalMultiLevelHierarchy"/>
    <dgm:cxn modelId="{5B8690A2-A0A7-4734-B457-F28640963CF9}" type="presParOf" srcId="{D77DB41D-8ECB-4CCB-A697-CD78683D05CE}" destId="{929C929F-6BC1-45FE-B065-CC2718596F50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2E2507-71AA-405A-9C5B-78BE0C04D708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CL"/>
        </a:p>
      </dgm:t>
    </dgm:pt>
    <dgm:pt modelId="{86EB1987-6EAA-47D9-BA98-A1B6DB533280}">
      <dgm:prSet phldrT="[Texto]" custT="1"/>
      <dgm:spPr/>
      <dgm:t>
        <a:bodyPr/>
        <a:lstStyle/>
        <a:p>
          <a:r>
            <a:rPr lang="es-ES_tradnl" sz="1800" dirty="0" smtClean="0"/>
            <a:t>4. Documentos</a:t>
          </a:r>
          <a:endParaRPr lang="es-CL" sz="1800" dirty="0"/>
        </a:p>
      </dgm:t>
    </dgm:pt>
    <dgm:pt modelId="{C1BFDB9B-9550-40BD-A7AA-127EA274C224}" type="parTrans" cxnId="{47E25776-F30C-44A7-8D95-38DC6D7E1FF8}">
      <dgm:prSet/>
      <dgm:spPr/>
      <dgm:t>
        <a:bodyPr/>
        <a:lstStyle/>
        <a:p>
          <a:endParaRPr lang="es-CL"/>
        </a:p>
      </dgm:t>
    </dgm:pt>
    <dgm:pt modelId="{0E455EB5-51AA-4110-8A22-B84FF5DB06DB}" type="sibTrans" cxnId="{47E25776-F30C-44A7-8D95-38DC6D7E1FF8}">
      <dgm:prSet/>
      <dgm:spPr/>
      <dgm:t>
        <a:bodyPr/>
        <a:lstStyle/>
        <a:p>
          <a:endParaRPr lang="es-CL"/>
        </a:p>
      </dgm:t>
    </dgm:pt>
    <dgm:pt modelId="{2B555CD3-DFC7-4D37-8B5A-C25CCFECEB57}">
      <dgm:prSet phldrT="[Texto]" custT="1"/>
      <dgm:spPr/>
      <dgm:t>
        <a:bodyPr/>
        <a:lstStyle/>
        <a:p>
          <a:pPr marL="0" indent="0"/>
          <a:r>
            <a:rPr lang="es-ES_tradnl" sz="1600" dirty="0" smtClean="0"/>
            <a:t>Anexo Nº 1: Carta Compromiso Ejecución</a:t>
          </a:r>
          <a:endParaRPr lang="es-CL" sz="1600" dirty="0"/>
        </a:p>
      </dgm:t>
    </dgm:pt>
    <dgm:pt modelId="{F1392749-C599-49BF-813A-210DAAF2D98D}" type="parTrans" cxnId="{690F3F69-5CBB-4CA5-BB2A-0ED9614CBFCD}">
      <dgm:prSet/>
      <dgm:spPr/>
      <dgm:t>
        <a:bodyPr/>
        <a:lstStyle/>
        <a:p>
          <a:endParaRPr lang="es-CL"/>
        </a:p>
      </dgm:t>
    </dgm:pt>
    <dgm:pt modelId="{F24FAFAA-6203-4E18-81CA-C129FEE1797E}" type="sibTrans" cxnId="{690F3F69-5CBB-4CA5-BB2A-0ED9614CBFCD}">
      <dgm:prSet/>
      <dgm:spPr/>
      <dgm:t>
        <a:bodyPr/>
        <a:lstStyle/>
        <a:p>
          <a:endParaRPr lang="es-CL"/>
        </a:p>
      </dgm:t>
    </dgm:pt>
    <dgm:pt modelId="{3F9FD0F7-7661-49B0-ACFF-EBF90D04A956}">
      <dgm:prSet phldrT="[Texto]" custT="1"/>
      <dgm:spPr/>
      <dgm:t>
        <a:bodyPr/>
        <a:lstStyle/>
        <a:p>
          <a:pPr marL="0" indent="0"/>
          <a:r>
            <a:rPr lang="es-ES_tradnl" sz="1600" dirty="0" smtClean="0">
              <a:hlinkClick xmlns:r="http://schemas.openxmlformats.org/officeDocument/2006/relationships" r:id="rId1" action="ppaction://hlinksldjump"/>
            </a:rPr>
            <a:t>Anexo Nº 4: Planificación de Personal (A) y de Actividades (B)</a:t>
          </a:r>
          <a:endParaRPr lang="es-CL" sz="1600" dirty="0"/>
        </a:p>
      </dgm:t>
    </dgm:pt>
    <dgm:pt modelId="{B119CE6D-3B5F-4AF6-A226-9840593E37BE}" type="parTrans" cxnId="{72FF7F2E-9139-401A-BF06-4156E1A2CDED}">
      <dgm:prSet/>
      <dgm:spPr/>
      <dgm:t>
        <a:bodyPr/>
        <a:lstStyle/>
        <a:p>
          <a:endParaRPr lang="es-CL"/>
        </a:p>
      </dgm:t>
    </dgm:pt>
    <dgm:pt modelId="{20B26A53-1E8A-413F-AC5A-02500FF14896}" type="sibTrans" cxnId="{72FF7F2E-9139-401A-BF06-4156E1A2CDED}">
      <dgm:prSet/>
      <dgm:spPr/>
      <dgm:t>
        <a:bodyPr/>
        <a:lstStyle/>
        <a:p>
          <a:endParaRPr lang="es-CL"/>
        </a:p>
      </dgm:t>
    </dgm:pt>
    <dgm:pt modelId="{5E18BE68-2B8F-4DC9-933D-73FFBD931F5C}">
      <dgm:prSet phldrT="[Texto]" custT="1"/>
      <dgm:spPr/>
      <dgm:t>
        <a:bodyPr/>
        <a:lstStyle/>
        <a:p>
          <a:r>
            <a:rPr lang="es-ES_tradnl" sz="1800" dirty="0" smtClean="0"/>
            <a:t>5. Cotizaciones</a:t>
          </a:r>
        </a:p>
      </dgm:t>
    </dgm:pt>
    <dgm:pt modelId="{0A7F050F-EF7D-4788-8017-CC825BA1EF38}" type="parTrans" cxnId="{EEEE3732-049B-4C42-A701-4F09DEED98E6}">
      <dgm:prSet/>
      <dgm:spPr/>
      <dgm:t>
        <a:bodyPr/>
        <a:lstStyle/>
        <a:p>
          <a:endParaRPr lang="es-CL"/>
        </a:p>
      </dgm:t>
    </dgm:pt>
    <dgm:pt modelId="{822B550C-51A1-40DB-9EC9-C8022C7756FE}" type="sibTrans" cxnId="{EEEE3732-049B-4C42-A701-4F09DEED98E6}">
      <dgm:prSet/>
      <dgm:spPr/>
      <dgm:t>
        <a:bodyPr/>
        <a:lstStyle/>
        <a:p>
          <a:endParaRPr lang="es-CL"/>
        </a:p>
      </dgm:t>
    </dgm:pt>
    <dgm:pt modelId="{0B9111AC-A8EA-4482-8E25-57F9341563FD}">
      <dgm:prSet phldrT="[Texto]" custT="1"/>
      <dgm:spPr/>
      <dgm:t>
        <a:bodyPr/>
        <a:lstStyle/>
        <a:p>
          <a:pPr marL="0" indent="0"/>
          <a:r>
            <a:rPr lang="es-ES_tradnl" sz="1800" dirty="0" smtClean="0"/>
            <a:t>Dos por cada gasto de inversión solicitado</a:t>
          </a:r>
          <a:endParaRPr lang="es-CL" sz="1800" dirty="0"/>
        </a:p>
      </dgm:t>
    </dgm:pt>
    <dgm:pt modelId="{AFB3E4F8-FA67-4129-A158-68697A79E622}" type="parTrans" cxnId="{F17E1A37-98E0-4828-BAC3-C5E14F49C3FA}">
      <dgm:prSet/>
      <dgm:spPr/>
      <dgm:t>
        <a:bodyPr/>
        <a:lstStyle/>
        <a:p>
          <a:endParaRPr lang="es-CL"/>
        </a:p>
      </dgm:t>
    </dgm:pt>
    <dgm:pt modelId="{FFF52B4A-8E60-436B-8EA6-019AF74E62C0}" type="sibTrans" cxnId="{F17E1A37-98E0-4828-BAC3-C5E14F49C3FA}">
      <dgm:prSet/>
      <dgm:spPr/>
      <dgm:t>
        <a:bodyPr/>
        <a:lstStyle/>
        <a:p>
          <a:endParaRPr lang="es-CL"/>
        </a:p>
      </dgm:t>
    </dgm:pt>
    <dgm:pt modelId="{C6460D1D-06DE-44C1-8605-0CFB08DC6E6F}">
      <dgm:prSet phldrT="[Texto]" custT="1"/>
      <dgm:spPr/>
      <dgm:t>
        <a:bodyPr/>
        <a:lstStyle/>
        <a:p>
          <a:r>
            <a:rPr lang="es-ES_tradnl" sz="1800" dirty="0" smtClean="0"/>
            <a:t>6. Otros Antecedentes </a:t>
          </a:r>
          <a:endParaRPr lang="es-CL" sz="1800" dirty="0"/>
        </a:p>
      </dgm:t>
    </dgm:pt>
    <dgm:pt modelId="{FF634191-AAC3-4600-B2DC-3C8A38743969}" type="parTrans" cxnId="{19CBECA0-90CB-4FFC-9A55-5FF98A9657EB}">
      <dgm:prSet/>
      <dgm:spPr/>
      <dgm:t>
        <a:bodyPr/>
        <a:lstStyle/>
        <a:p>
          <a:endParaRPr lang="es-CL"/>
        </a:p>
      </dgm:t>
    </dgm:pt>
    <dgm:pt modelId="{B2A7BC0E-4D1F-4BA5-B05B-03C6C2B04956}" type="sibTrans" cxnId="{19CBECA0-90CB-4FFC-9A55-5FF98A9657EB}">
      <dgm:prSet/>
      <dgm:spPr/>
      <dgm:t>
        <a:bodyPr/>
        <a:lstStyle/>
        <a:p>
          <a:endParaRPr lang="es-CL"/>
        </a:p>
      </dgm:t>
    </dgm:pt>
    <dgm:pt modelId="{FD52DB15-F8D5-450A-811E-0402798191E3}">
      <dgm:prSet phldrT="[Texto]" custT="1"/>
      <dgm:spPr/>
      <dgm:t>
        <a:bodyPr/>
        <a:lstStyle/>
        <a:p>
          <a:pPr marL="0" indent="0"/>
          <a:r>
            <a:rPr lang="es-ES_tradnl" sz="1600" dirty="0" smtClean="0"/>
            <a:t>Anexo Nº 2: Declaración Jurada de aceptación de condiciones al concurso y datos fidedignos</a:t>
          </a:r>
          <a:endParaRPr lang="es-CL" sz="1600" dirty="0"/>
        </a:p>
      </dgm:t>
    </dgm:pt>
    <dgm:pt modelId="{79E6854C-607D-4F01-A822-CCE16C304607}" type="parTrans" cxnId="{C118BA7A-3548-4D3C-847A-0B57F7EFA8F2}">
      <dgm:prSet/>
      <dgm:spPr/>
      <dgm:t>
        <a:bodyPr/>
        <a:lstStyle/>
        <a:p>
          <a:endParaRPr lang="es-CL"/>
        </a:p>
      </dgm:t>
    </dgm:pt>
    <dgm:pt modelId="{2B6EEAEF-AE25-4B1C-BCA1-BC2DFCEFA693}" type="sibTrans" cxnId="{C118BA7A-3548-4D3C-847A-0B57F7EFA8F2}">
      <dgm:prSet/>
      <dgm:spPr/>
      <dgm:t>
        <a:bodyPr/>
        <a:lstStyle/>
        <a:p>
          <a:endParaRPr lang="es-CL"/>
        </a:p>
      </dgm:t>
    </dgm:pt>
    <dgm:pt modelId="{04EEC67C-48F0-4C98-86A1-B9E92EA4D844}">
      <dgm:prSet phldrT="[Texto]" custT="1"/>
      <dgm:spPr/>
      <dgm:t>
        <a:bodyPr/>
        <a:lstStyle/>
        <a:p>
          <a:pPr marL="0" indent="0"/>
          <a:r>
            <a:rPr lang="es-ES_tradnl" sz="1600" dirty="0" smtClean="0"/>
            <a:t>Anexo Nº 3:Declaracion Jurada de Exclusividad</a:t>
          </a:r>
          <a:endParaRPr lang="es-CL" sz="1600" dirty="0"/>
        </a:p>
      </dgm:t>
    </dgm:pt>
    <dgm:pt modelId="{231BE3CA-371C-4C11-95CC-9D8004E00D8A}" type="parTrans" cxnId="{6BA0D792-045A-419D-AB4D-27CE1ED9E8B7}">
      <dgm:prSet/>
      <dgm:spPr/>
      <dgm:t>
        <a:bodyPr/>
        <a:lstStyle/>
        <a:p>
          <a:endParaRPr lang="es-CL"/>
        </a:p>
      </dgm:t>
    </dgm:pt>
    <dgm:pt modelId="{87CF5697-554D-4E55-B35F-BA56D1981F80}" type="sibTrans" cxnId="{6BA0D792-045A-419D-AB4D-27CE1ED9E8B7}">
      <dgm:prSet/>
      <dgm:spPr/>
      <dgm:t>
        <a:bodyPr/>
        <a:lstStyle/>
        <a:p>
          <a:endParaRPr lang="es-CL"/>
        </a:p>
      </dgm:t>
    </dgm:pt>
    <dgm:pt modelId="{DECB98A2-9B3A-4C64-A065-5F526D326E81}">
      <dgm:prSet phldrT="[Texto]" custT="1"/>
      <dgm:spPr/>
      <dgm:t>
        <a:bodyPr/>
        <a:lstStyle/>
        <a:p>
          <a:pPr marL="0" indent="0"/>
          <a:r>
            <a:rPr lang="es-ES_tradnl" sz="1600" dirty="0" smtClean="0"/>
            <a:t>Anexo Nº 5: Declaración sobre personal</a:t>
          </a:r>
          <a:endParaRPr lang="es-CL" sz="1600" dirty="0"/>
        </a:p>
      </dgm:t>
    </dgm:pt>
    <dgm:pt modelId="{4AF0D627-B33B-4C79-9BBA-CED6DC35BCBE}" type="parTrans" cxnId="{62A4A239-AA7A-4C9F-951A-38114CD3CF42}">
      <dgm:prSet/>
      <dgm:spPr/>
      <dgm:t>
        <a:bodyPr/>
        <a:lstStyle/>
        <a:p>
          <a:endParaRPr lang="es-CL"/>
        </a:p>
      </dgm:t>
    </dgm:pt>
    <dgm:pt modelId="{400F81F0-E0AB-40AE-B7A6-6492EEBEE0C0}" type="sibTrans" cxnId="{62A4A239-AA7A-4C9F-951A-38114CD3CF42}">
      <dgm:prSet/>
      <dgm:spPr/>
      <dgm:t>
        <a:bodyPr/>
        <a:lstStyle/>
        <a:p>
          <a:endParaRPr lang="es-CL"/>
        </a:p>
      </dgm:t>
    </dgm:pt>
    <dgm:pt modelId="{92542E4C-68ED-4089-A59A-7043CC41DFBD}">
      <dgm:prSet phldrT="[Texto]" custT="1"/>
      <dgm:spPr/>
      <dgm:t>
        <a:bodyPr/>
        <a:lstStyle/>
        <a:p>
          <a:pPr marL="0" indent="0"/>
          <a:r>
            <a:rPr lang="es-ES_tradnl" sz="1600" dirty="0" smtClean="0"/>
            <a:t>Anexo Nº 6: Certificado Bienes Durables</a:t>
          </a:r>
          <a:endParaRPr lang="es-CL" sz="1600" dirty="0"/>
        </a:p>
      </dgm:t>
    </dgm:pt>
    <dgm:pt modelId="{0056ACE6-FCA3-4141-80B1-C17769F5FF03}" type="parTrans" cxnId="{13D25E67-7D99-4947-A10F-E25E63D031E0}">
      <dgm:prSet/>
      <dgm:spPr/>
      <dgm:t>
        <a:bodyPr/>
        <a:lstStyle/>
        <a:p>
          <a:endParaRPr lang="es-CL"/>
        </a:p>
      </dgm:t>
    </dgm:pt>
    <dgm:pt modelId="{D41B39F1-4F96-4C1D-8BEA-5B018C4A4799}" type="sibTrans" cxnId="{13D25E67-7D99-4947-A10F-E25E63D031E0}">
      <dgm:prSet/>
      <dgm:spPr/>
      <dgm:t>
        <a:bodyPr/>
        <a:lstStyle/>
        <a:p>
          <a:endParaRPr lang="es-CL"/>
        </a:p>
      </dgm:t>
    </dgm:pt>
    <dgm:pt modelId="{3E57EEA6-DB8E-4F15-BECC-C34972A5E903}">
      <dgm:prSet phldrT="[Texto]" custT="1"/>
      <dgm:spPr/>
      <dgm:t>
        <a:bodyPr/>
        <a:lstStyle/>
        <a:p>
          <a:pPr marL="0" indent="0"/>
          <a:r>
            <a:rPr lang="es-ES_tradnl" sz="1600" dirty="0" smtClean="0"/>
            <a:t>Anexo Nº 7: Responsable Proyecto</a:t>
          </a:r>
          <a:endParaRPr lang="es-CL" sz="1600" dirty="0"/>
        </a:p>
      </dgm:t>
    </dgm:pt>
    <dgm:pt modelId="{E6CD192A-AC86-4573-BC23-B00C93A4D917}" type="parTrans" cxnId="{D699370B-B618-4D2C-87BC-19E0B145FEB6}">
      <dgm:prSet/>
      <dgm:spPr/>
      <dgm:t>
        <a:bodyPr/>
        <a:lstStyle/>
        <a:p>
          <a:endParaRPr lang="es-CL"/>
        </a:p>
      </dgm:t>
    </dgm:pt>
    <dgm:pt modelId="{819871FC-E176-4117-8EFB-925DDA4B1FE0}" type="sibTrans" cxnId="{D699370B-B618-4D2C-87BC-19E0B145FEB6}">
      <dgm:prSet/>
      <dgm:spPr/>
      <dgm:t>
        <a:bodyPr/>
        <a:lstStyle/>
        <a:p>
          <a:endParaRPr lang="es-CL"/>
        </a:p>
      </dgm:t>
    </dgm:pt>
    <dgm:pt modelId="{FAA8C41A-2087-471D-B292-B8A5A07A46D6}">
      <dgm:prSet phldrT="[Texto]" custT="1"/>
      <dgm:spPr/>
      <dgm:t>
        <a:bodyPr/>
        <a:lstStyle/>
        <a:p>
          <a:pPr marL="0" indent="0"/>
          <a:r>
            <a:rPr lang="es-ES_tradnl" sz="1600" dirty="0" smtClean="0"/>
            <a:t>Anexo Nº 8: Detalle gastos propios o de terceros</a:t>
          </a:r>
          <a:endParaRPr lang="es-CL" sz="1600" dirty="0"/>
        </a:p>
      </dgm:t>
    </dgm:pt>
    <dgm:pt modelId="{E9A9FA89-5C0F-4F5B-AE4C-D832CC3CA454}" type="parTrans" cxnId="{DFB50947-AEF1-4BC4-A80D-A372A75E5891}">
      <dgm:prSet/>
      <dgm:spPr/>
      <dgm:t>
        <a:bodyPr/>
        <a:lstStyle/>
        <a:p>
          <a:endParaRPr lang="es-CL"/>
        </a:p>
      </dgm:t>
    </dgm:pt>
    <dgm:pt modelId="{5D8F08CC-756D-4E3E-A80D-48ED4850E961}" type="sibTrans" cxnId="{DFB50947-AEF1-4BC4-A80D-A372A75E5891}">
      <dgm:prSet/>
      <dgm:spPr/>
      <dgm:t>
        <a:bodyPr/>
        <a:lstStyle/>
        <a:p>
          <a:endParaRPr lang="es-CL"/>
        </a:p>
      </dgm:t>
    </dgm:pt>
    <dgm:pt modelId="{3FDE647B-F1C7-4538-AFBB-B97477FC7E80}">
      <dgm:prSet custT="1"/>
      <dgm:spPr/>
      <dgm:t>
        <a:bodyPr/>
        <a:lstStyle/>
        <a:p>
          <a:r>
            <a:rPr lang="es-ES" sz="1600" b="0" u="none" dirty="0" smtClean="0">
              <a:effectLst/>
            </a:rPr>
            <a:t>Certificado de Directorio Vigente: </a:t>
          </a:r>
          <a:r>
            <a:rPr lang="es-ES" sz="1600" b="0" dirty="0" smtClean="0">
              <a:effectLst/>
            </a:rPr>
            <a:t>solo si no esta señalado en la vigencia de la Personalidad Jurídica.</a:t>
          </a:r>
          <a:endParaRPr lang="es-CL" sz="1600" b="0" dirty="0"/>
        </a:p>
      </dgm:t>
    </dgm:pt>
    <dgm:pt modelId="{08E94B9A-578D-451C-B3C7-B47E327291C2}" type="parTrans" cxnId="{D37B34AC-A481-4B36-830C-256DECEB2D8A}">
      <dgm:prSet/>
      <dgm:spPr/>
      <dgm:t>
        <a:bodyPr/>
        <a:lstStyle/>
        <a:p>
          <a:endParaRPr lang="es-CL"/>
        </a:p>
      </dgm:t>
    </dgm:pt>
    <dgm:pt modelId="{831F662E-E128-46E0-8E34-23592E976D11}" type="sibTrans" cxnId="{D37B34AC-A481-4B36-830C-256DECEB2D8A}">
      <dgm:prSet/>
      <dgm:spPr/>
      <dgm:t>
        <a:bodyPr/>
        <a:lstStyle/>
        <a:p>
          <a:endParaRPr lang="es-CL"/>
        </a:p>
      </dgm:t>
    </dgm:pt>
    <dgm:pt modelId="{94441442-BDB2-424A-BA3C-27FC0B806FE9}">
      <dgm:prSet custT="1"/>
      <dgm:spPr/>
      <dgm:t>
        <a:bodyPr/>
        <a:lstStyle/>
        <a:p>
          <a:r>
            <a:rPr lang="es-ES" sz="1600" b="0" u="none" dirty="0" smtClean="0">
              <a:effectLst/>
            </a:rPr>
            <a:t>Certificado de Vigencia de Personalidad Jurídica:  </a:t>
          </a:r>
          <a:r>
            <a:rPr lang="es-ES" sz="1600" b="0" dirty="0" smtClean="0">
              <a:effectLst/>
            </a:rPr>
            <a:t>extendido hasta 6 meses antes de la postulación.</a:t>
          </a:r>
          <a:endParaRPr lang="es-CL" sz="1600" b="0" dirty="0"/>
        </a:p>
      </dgm:t>
    </dgm:pt>
    <dgm:pt modelId="{AF695CDD-F82C-493E-B6BD-FD4AF9229C09}" type="parTrans" cxnId="{B466DDAF-FB9A-418B-89F5-829FAF6E459E}">
      <dgm:prSet/>
      <dgm:spPr/>
      <dgm:t>
        <a:bodyPr/>
        <a:lstStyle/>
        <a:p>
          <a:endParaRPr lang="es-CL"/>
        </a:p>
      </dgm:t>
    </dgm:pt>
    <dgm:pt modelId="{2DD4554E-1DA9-4EF2-A7BA-495CD3BA4B58}" type="sibTrans" cxnId="{B466DDAF-FB9A-418B-89F5-829FAF6E459E}">
      <dgm:prSet/>
      <dgm:spPr/>
      <dgm:t>
        <a:bodyPr/>
        <a:lstStyle/>
        <a:p>
          <a:endParaRPr lang="es-CL"/>
        </a:p>
      </dgm:t>
    </dgm:pt>
    <dgm:pt modelId="{75E02C8B-0E72-4F27-9A73-8066B6F40E14}">
      <dgm:prSet phldrT="[Texto]" custT="1"/>
      <dgm:spPr/>
      <dgm:t>
        <a:bodyPr/>
        <a:lstStyle/>
        <a:p>
          <a:pPr marL="0" indent="0"/>
          <a:r>
            <a:rPr lang="es-ES_tradnl" sz="1600" b="0" dirty="0" smtClean="0"/>
            <a:t>Certificado de </a:t>
          </a:r>
          <a:r>
            <a:rPr lang="es-ES_tradnl" sz="1600" b="0" dirty="0" err="1" smtClean="0"/>
            <a:t>Expertis</a:t>
          </a:r>
          <a:r>
            <a:rPr lang="es-ES_tradnl" sz="1600" b="0" dirty="0" smtClean="0"/>
            <a:t> o </a:t>
          </a:r>
          <a:r>
            <a:rPr lang="es-ES_tradnl" sz="1600" b="0" dirty="0" smtClean="0"/>
            <a:t>Titulo Profesional</a:t>
          </a:r>
          <a:endParaRPr lang="es-CL" sz="1600" dirty="0"/>
        </a:p>
      </dgm:t>
    </dgm:pt>
    <dgm:pt modelId="{0C716F2A-17CC-4725-B51D-C3291BB9D1BE}" type="parTrans" cxnId="{6B5B3675-2D7D-40F6-9EB7-7EB711DD0C69}">
      <dgm:prSet/>
      <dgm:spPr/>
      <dgm:t>
        <a:bodyPr/>
        <a:lstStyle/>
        <a:p>
          <a:endParaRPr lang="es-CL"/>
        </a:p>
      </dgm:t>
    </dgm:pt>
    <dgm:pt modelId="{F88F8672-BDF1-47FC-A072-27E0B36063FD}" type="sibTrans" cxnId="{6B5B3675-2D7D-40F6-9EB7-7EB711DD0C69}">
      <dgm:prSet/>
      <dgm:spPr/>
      <dgm:t>
        <a:bodyPr/>
        <a:lstStyle/>
        <a:p>
          <a:endParaRPr lang="es-CL"/>
        </a:p>
      </dgm:t>
    </dgm:pt>
    <dgm:pt modelId="{64A4E054-AA0A-4994-BD8C-2A5EADAD5EC7}" type="pres">
      <dgm:prSet presAssocID="{F52E2507-71AA-405A-9C5B-78BE0C04D70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4D1F3F74-E52D-47E4-8E90-BD1CC488948A}" type="pres">
      <dgm:prSet presAssocID="{86EB1987-6EAA-47D9-BA98-A1B6DB533280}" presName="parentLin" presStyleCnt="0"/>
      <dgm:spPr/>
    </dgm:pt>
    <dgm:pt modelId="{3289C91D-6194-41A8-A86A-FCD60D792A7A}" type="pres">
      <dgm:prSet presAssocID="{86EB1987-6EAA-47D9-BA98-A1B6DB533280}" presName="parentLeftMargin" presStyleLbl="node1" presStyleIdx="0" presStyleCnt="3"/>
      <dgm:spPr/>
      <dgm:t>
        <a:bodyPr/>
        <a:lstStyle/>
        <a:p>
          <a:endParaRPr lang="es-CL"/>
        </a:p>
      </dgm:t>
    </dgm:pt>
    <dgm:pt modelId="{5715A044-5CCC-4A17-A8A8-F89ABD1F9FBA}" type="pres">
      <dgm:prSet presAssocID="{86EB1987-6EAA-47D9-BA98-A1B6DB533280}" presName="parentText" presStyleLbl="node1" presStyleIdx="0" presStyleCnt="3" custLinFactNeighborX="-5019" custLinFactNeighborY="12374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A09EE26-D76B-436F-A4FA-38FDAE86E322}" type="pres">
      <dgm:prSet presAssocID="{86EB1987-6EAA-47D9-BA98-A1B6DB533280}" presName="negativeSpace" presStyleCnt="0"/>
      <dgm:spPr/>
    </dgm:pt>
    <dgm:pt modelId="{25020CD2-1B30-4808-9702-27297FF82512}" type="pres">
      <dgm:prSet presAssocID="{86EB1987-6EAA-47D9-BA98-A1B6DB533280}" presName="childText" presStyleLbl="conFgAcc1" presStyleIdx="0" presStyleCnt="3" custScaleX="97937" custScaleY="9989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EA061B6-6466-4207-A1BF-1386A1CB1DCA}" type="pres">
      <dgm:prSet presAssocID="{0E455EB5-51AA-4110-8A22-B84FF5DB06DB}" presName="spaceBetweenRectangles" presStyleCnt="0"/>
      <dgm:spPr/>
    </dgm:pt>
    <dgm:pt modelId="{45F34009-611C-43D1-AED0-733A07C38EF7}" type="pres">
      <dgm:prSet presAssocID="{5E18BE68-2B8F-4DC9-933D-73FFBD931F5C}" presName="parentLin" presStyleCnt="0"/>
      <dgm:spPr/>
    </dgm:pt>
    <dgm:pt modelId="{F0C13245-EEAC-41DC-93CD-CBD41BA14865}" type="pres">
      <dgm:prSet presAssocID="{5E18BE68-2B8F-4DC9-933D-73FFBD931F5C}" presName="parentLeftMargin" presStyleLbl="node1" presStyleIdx="0" presStyleCnt="3"/>
      <dgm:spPr/>
      <dgm:t>
        <a:bodyPr/>
        <a:lstStyle/>
        <a:p>
          <a:endParaRPr lang="es-CL"/>
        </a:p>
      </dgm:t>
    </dgm:pt>
    <dgm:pt modelId="{0BBB9ABD-E749-4CC7-A42B-6CBD926A2BC8}" type="pres">
      <dgm:prSet presAssocID="{5E18BE68-2B8F-4DC9-933D-73FFBD931F5C}" presName="parentText" presStyleLbl="node1" presStyleIdx="1" presStyleCnt="3" custLinFactNeighborX="3093" custLinFactNeighborY="-6306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8343D7B-1752-4F55-9645-39DFD70FC5E3}" type="pres">
      <dgm:prSet presAssocID="{5E18BE68-2B8F-4DC9-933D-73FFBD931F5C}" presName="negativeSpace" presStyleCnt="0"/>
      <dgm:spPr/>
    </dgm:pt>
    <dgm:pt modelId="{9B49FC77-7899-4FE9-BBB1-41ED374C02BE}" type="pres">
      <dgm:prSet presAssocID="{5E18BE68-2B8F-4DC9-933D-73FFBD931F5C}" presName="childText" presStyleLbl="conFgAcc1" presStyleIdx="1" presStyleCnt="3" custScaleX="97938" custLinFactNeighborY="-5753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8FA40DF-57E3-4913-B94A-15FE5E24037F}" type="pres">
      <dgm:prSet presAssocID="{822B550C-51A1-40DB-9EC9-C8022C7756FE}" presName="spaceBetweenRectangles" presStyleCnt="0"/>
      <dgm:spPr/>
    </dgm:pt>
    <dgm:pt modelId="{28BF72A9-423F-4507-B5AA-87C4906CDF60}" type="pres">
      <dgm:prSet presAssocID="{C6460D1D-06DE-44C1-8605-0CFB08DC6E6F}" presName="parentLin" presStyleCnt="0"/>
      <dgm:spPr/>
    </dgm:pt>
    <dgm:pt modelId="{4B9A9F93-FE24-406A-8BB6-45711B0A00C0}" type="pres">
      <dgm:prSet presAssocID="{C6460D1D-06DE-44C1-8605-0CFB08DC6E6F}" presName="parentLeftMargin" presStyleLbl="node1" presStyleIdx="1" presStyleCnt="3"/>
      <dgm:spPr/>
      <dgm:t>
        <a:bodyPr/>
        <a:lstStyle/>
        <a:p>
          <a:endParaRPr lang="es-CL"/>
        </a:p>
      </dgm:t>
    </dgm:pt>
    <dgm:pt modelId="{9534E47B-6B90-48DA-B657-CD5C96D0B519}" type="pres">
      <dgm:prSet presAssocID="{C6460D1D-06DE-44C1-8605-0CFB08DC6E6F}" presName="parentText" presStyleLbl="node1" presStyleIdx="2" presStyleCnt="3" custLinFactNeighborX="3093" custLinFactNeighborY="-10342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68C79E9-9F89-4EE3-B05A-15071EAB8479}" type="pres">
      <dgm:prSet presAssocID="{C6460D1D-06DE-44C1-8605-0CFB08DC6E6F}" presName="negativeSpace" presStyleCnt="0"/>
      <dgm:spPr/>
    </dgm:pt>
    <dgm:pt modelId="{5CFAF70E-3540-4B12-9FC0-D4AE3CFA6AD8}" type="pres">
      <dgm:prSet presAssocID="{C6460D1D-06DE-44C1-8605-0CFB08DC6E6F}" presName="childText" presStyleLbl="conFgAcc1" presStyleIdx="2" presStyleCnt="3" custScaleX="97938" custScaleY="96566" custLinFactNeighborY="-2912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690F3F69-5CBB-4CA5-BB2A-0ED9614CBFCD}" srcId="{86EB1987-6EAA-47D9-BA98-A1B6DB533280}" destId="{2B555CD3-DFC7-4D37-8B5A-C25CCFECEB57}" srcOrd="0" destOrd="0" parTransId="{F1392749-C599-49BF-813A-210DAAF2D98D}" sibTransId="{F24FAFAA-6203-4E18-81CA-C129FEE1797E}"/>
    <dgm:cxn modelId="{C118BA7A-3548-4D3C-847A-0B57F7EFA8F2}" srcId="{86EB1987-6EAA-47D9-BA98-A1B6DB533280}" destId="{FD52DB15-F8D5-450A-811E-0402798191E3}" srcOrd="1" destOrd="0" parTransId="{79E6854C-607D-4F01-A822-CCE16C304607}" sibTransId="{2B6EEAEF-AE25-4B1C-BCA1-BC2DFCEFA693}"/>
    <dgm:cxn modelId="{FFF9F8D8-D616-4B87-9B9F-E61644517B8A}" type="presOf" srcId="{FD52DB15-F8D5-450A-811E-0402798191E3}" destId="{25020CD2-1B30-4808-9702-27297FF82512}" srcOrd="0" destOrd="1" presId="urn:microsoft.com/office/officeart/2005/8/layout/list1"/>
    <dgm:cxn modelId="{19CBECA0-90CB-4FFC-9A55-5FF98A9657EB}" srcId="{F52E2507-71AA-405A-9C5B-78BE0C04D708}" destId="{C6460D1D-06DE-44C1-8605-0CFB08DC6E6F}" srcOrd="2" destOrd="0" parTransId="{FF634191-AAC3-4600-B2DC-3C8A38743969}" sibTransId="{B2A7BC0E-4D1F-4BA5-B05B-03C6C2B04956}"/>
    <dgm:cxn modelId="{2EE67A8E-AD85-43E8-B73D-39599B53E944}" type="presOf" srcId="{92542E4C-68ED-4089-A59A-7043CC41DFBD}" destId="{25020CD2-1B30-4808-9702-27297FF82512}" srcOrd="0" destOrd="5" presId="urn:microsoft.com/office/officeart/2005/8/layout/list1"/>
    <dgm:cxn modelId="{DFB50947-AEF1-4BC4-A80D-A372A75E5891}" srcId="{86EB1987-6EAA-47D9-BA98-A1B6DB533280}" destId="{FAA8C41A-2087-471D-B292-B8A5A07A46D6}" srcOrd="7" destOrd="0" parTransId="{E9A9FA89-5C0F-4F5B-AE4C-D832CC3CA454}" sibTransId="{5D8F08CC-756D-4E3E-A80D-48ED4850E961}"/>
    <dgm:cxn modelId="{6AA290BB-79F5-445E-A109-C4D220A9FA77}" type="presOf" srcId="{3FDE647B-F1C7-4538-AFBB-B97477FC7E80}" destId="{5CFAF70E-3540-4B12-9FC0-D4AE3CFA6AD8}" srcOrd="0" destOrd="1" presId="urn:microsoft.com/office/officeart/2005/8/layout/list1"/>
    <dgm:cxn modelId="{7421DF96-3737-4FD7-B451-5FC84F2B2842}" type="presOf" srcId="{FAA8C41A-2087-471D-B292-B8A5A07A46D6}" destId="{25020CD2-1B30-4808-9702-27297FF82512}" srcOrd="0" destOrd="7" presId="urn:microsoft.com/office/officeart/2005/8/layout/list1"/>
    <dgm:cxn modelId="{1DA900B2-C4D8-4BEF-80DF-63C52EBDACE3}" type="presOf" srcId="{5E18BE68-2B8F-4DC9-933D-73FFBD931F5C}" destId="{0BBB9ABD-E749-4CC7-A42B-6CBD926A2BC8}" srcOrd="1" destOrd="0" presId="urn:microsoft.com/office/officeart/2005/8/layout/list1"/>
    <dgm:cxn modelId="{4C437952-EDA2-4EE5-A0FA-15A63547A719}" type="presOf" srcId="{94441442-BDB2-424A-BA3C-27FC0B806FE9}" destId="{5CFAF70E-3540-4B12-9FC0-D4AE3CFA6AD8}" srcOrd="0" destOrd="0" presId="urn:microsoft.com/office/officeart/2005/8/layout/list1"/>
    <dgm:cxn modelId="{1968FE36-D139-4AD3-8F16-B7549CBF4990}" type="presOf" srcId="{F52E2507-71AA-405A-9C5B-78BE0C04D708}" destId="{64A4E054-AA0A-4994-BD8C-2A5EADAD5EC7}" srcOrd="0" destOrd="0" presId="urn:microsoft.com/office/officeart/2005/8/layout/list1"/>
    <dgm:cxn modelId="{B623A55E-BB36-46D4-BCB7-74283A79372E}" type="presOf" srcId="{0B9111AC-A8EA-4482-8E25-57F9341563FD}" destId="{9B49FC77-7899-4FE9-BBB1-41ED374C02BE}" srcOrd="0" destOrd="0" presId="urn:microsoft.com/office/officeart/2005/8/layout/list1"/>
    <dgm:cxn modelId="{6BA0D792-045A-419D-AB4D-27CE1ED9E8B7}" srcId="{86EB1987-6EAA-47D9-BA98-A1B6DB533280}" destId="{04EEC67C-48F0-4C98-86A1-B9E92EA4D844}" srcOrd="2" destOrd="0" parTransId="{231BE3CA-371C-4C11-95CC-9D8004E00D8A}" sibTransId="{87CF5697-554D-4E55-B35F-BA56D1981F80}"/>
    <dgm:cxn modelId="{2CA6B395-F07C-4666-88EC-7045523235C5}" type="presOf" srcId="{04EEC67C-48F0-4C98-86A1-B9E92EA4D844}" destId="{25020CD2-1B30-4808-9702-27297FF82512}" srcOrd="0" destOrd="2" presId="urn:microsoft.com/office/officeart/2005/8/layout/list1"/>
    <dgm:cxn modelId="{72FF7F2E-9139-401A-BF06-4156E1A2CDED}" srcId="{86EB1987-6EAA-47D9-BA98-A1B6DB533280}" destId="{3F9FD0F7-7661-49B0-ACFF-EBF90D04A956}" srcOrd="3" destOrd="0" parTransId="{B119CE6D-3B5F-4AF6-A226-9840593E37BE}" sibTransId="{20B26A53-1E8A-413F-AC5A-02500FF14896}"/>
    <dgm:cxn modelId="{D37B34AC-A481-4B36-830C-256DECEB2D8A}" srcId="{C6460D1D-06DE-44C1-8605-0CFB08DC6E6F}" destId="{3FDE647B-F1C7-4538-AFBB-B97477FC7E80}" srcOrd="1" destOrd="0" parTransId="{08E94B9A-578D-451C-B3C7-B47E327291C2}" sibTransId="{831F662E-E128-46E0-8E34-23592E976D11}"/>
    <dgm:cxn modelId="{EEEE3732-049B-4C42-A701-4F09DEED98E6}" srcId="{F52E2507-71AA-405A-9C5B-78BE0C04D708}" destId="{5E18BE68-2B8F-4DC9-933D-73FFBD931F5C}" srcOrd="1" destOrd="0" parTransId="{0A7F050F-EF7D-4788-8017-CC825BA1EF38}" sibTransId="{822B550C-51A1-40DB-9EC9-C8022C7756FE}"/>
    <dgm:cxn modelId="{A077B7D7-492B-4E4F-89EA-B90CB1869203}" type="presOf" srcId="{3E57EEA6-DB8E-4F15-BECC-C34972A5E903}" destId="{25020CD2-1B30-4808-9702-27297FF82512}" srcOrd="0" destOrd="6" presId="urn:microsoft.com/office/officeart/2005/8/layout/list1"/>
    <dgm:cxn modelId="{6B5B3675-2D7D-40F6-9EB7-7EB711DD0C69}" srcId="{86EB1987-6EAA-47D9-BA98-A1B6DB533280}" destId="{75E02C8B-0E72-4F27-9A73-8066B6F40E14}" srcOrd="8" destOrd="0" parTransId="{0C716F2A-17CC-4725-B51D-C3291BB9D1BE}" sibTransId="{F88F8672-BDF1-47FC-A072-27E0B36063FD}"/>
    <dgm:cxn modelId="{6C75749F-AA70-4721-A209-BB7F367A38D9}" type="presOf" srcId="{75E02C8B-0E72-4F27-9A73-8066B6F40E14}" destId="{25020CD2-1B30-4808-9702-27297FF82512}" srcOrd="0" destOrd="8" presId="urn:microsoft.com/office/officeart/2005/8/layout/list1"/>
    <dgm:cxn modelId="{B466DDAF-FB9A-418B-89F5-829FAF6E459E}" srcId="{C6460D1D-06DE-44C1-8605-0CFB08DC6E6F}" destId="{94441442-BDB2-424A-BA3C-27FC0B806FE9}" srcOrd="0" destOrd="0" parTransId="{AF695CDD-F82C-493E-B6BD-FD4AF9229C09}" sibTransId="{2DD4554E-1DA9-4EF2-A7BA-495CD3BA4B58}"/>
    <dgm:cxn modelId="{F17E1A37-98E0-4828-BAC3-C5E14F49C3FA}" srcId="{5E18BE68-2B8F-4DC9-933D-73FFBD931F5C}" destId="{0B9111AC-A8EA-4482-8E25-57F9341563FD}" srcOrd="0" destOrd="0" parTransId="{AFB3E4F8-FA67-4129-A158-68697A79E622}" sibTransId="{FFF52B4A-8E60-436B-8EA6-019AF74E62C0}"/>
    <dgm:cxn modelId="{D699370B-B618-4D2C-87BC-19E0B145FEB6}" srcId="{86EB1987-6EAA-47D9-BA98-A1B6DB533280}" destId="{3E57EEA6-DB8E-4F15-BECC-C34972A5E903}" srcOrd="6" destOrd="0" parTransId="{E6CD192A-AC86-4573-BC23-B00C93A4D917}" sibTransId="{819871FC-E176-4117-8EFB-925DDA4B1FE0}"/>
    <dgm:cxn modelId="{CD7E4B26-21FB-466E-9281-CE882626CB4E}" type="presOf" srcId="{3F9FD0F7-7661-49B0-ACFF-EBF90D04A956}" destId="{25020CD2-1B30-4808-9702-27297FF82512}" srcOrd="0" destOrd="3" presId="urn:microsoft.com/office/officeart/2005/8/layout/list1"/>
    <dgm:cxn modelId="{5B43C5E8-6393-42EF-8124-A795C27BBB3C}" type="presOf" srcId="{5E18BE68-2B8F-4DC9-933D-73FFBD931F5C}" destId="{F0C13245-EEAC-41DC-93CD-CBD41BA14865}" srcOrd="0" destOrd="0" presId="urn:microsoft.com/office/officeart/2005/8/layout/list1"/>
    <dgm:cxn modelId="{28DB1F92-1FF1-4CC3-8B91-51BB641F5EC0}" type="presOf" srcId="{2B555CD3-DFC7-4D37-8B5A-C25CCFECEB57}" destId="{25020CD2-1B30-4808-9702-27297FF82512}" srcOrd="0" destOrd="0" presId="urn:microsoft.com/office/officeart/2005/8/layout/list1"/>
    <dgm:cxn modelId="{13D25E67-7D99-4947-A10F-E25E63D031E0}" srcId="{86EB1987-6EAA-47D9-BA98-A1B6DB533280}" destId="{92542E4C-68ED-4089-A59A-7043CC41DFBD}" srcOrd="5" destOrd="0" parTransId="{0056ACE6-FCA3-4141-80B1-C17769F5FF03}" sibTransId="{D41B39F1-4F96-4C1D-8BEA-5B018C4A4799}"/>
    <dgm:cxn modelId="{2F7834C8-C2C7-454F-9F4D-1C2F2597F69B}" type="presOf" srcId="{C6460D1D-06DE-44C1-8605-0CFB08DC6E6F}" destId="{9534E47B-6B90-48DA-B657-CD5C96D0B519}" srcOrd="1" destOrd="0" presId="urn:microsoft.com/office/officeart/2005/8/layout/list1"/>
    <dgm:cxn modelId="{EA23608F-262A-4D07-A3D9-6FF71588A6C3}" type="presOf" srcId="{C6460D1D-06DE-44C1-8605-0CFB08DC6E6F}" destId="{4B9A9F93-FE24-406A-8BB6-45711B0A00C0}" srcOrd="0" destOrd="0" presId="urn:microsoft.com/office/officeart/2005/8/layout/list1"/>
    <dgm:cxn modelId="{BC457B3F-190A-4B3B-ABE3-D8A1D7FA548E}" type="presOf" srcId="{DECB98A2-9B3A-4C64-A065-5F526D326E81}" destId="{25020CD2-1B30-4808-9702-27297FF82512}" srcOrd="0" destOrd="4" presId="urn:microsoft.com/office/officeart/2005/8/layout/list1"/>
    <dgm:cxn modelId="{47E25776-F30C-44A7-8D95-38DC6D7E1FF8}" srcId="{F52E2507-71AA-405A-9C5B-78BE0C04D708}" destId="{86EB1987-6EAA-47D9-BA98-A1B6DB533280}" srcOrd="0" destOrd="0" parTransId="{C1BFDB9B-9550-40BD-A7AA-127EA274C224}" sibTransId="{0E455EB5-51AA-4110-8A22-B84FF5DB06DB}"/>
    <dgm:cxn modelId="{62A4A239-AA7A-4C9F-951A-38114CD3CF42}" srcId="{86EB1987-6EAA-47D9-BA98-A1B6DB533280}" destId="{DECB98A2-9B3A-4C64-A065-5F526D326E81}" srcOrd="4" destOrd="0" parTransId="{4AF0D627-B33B-4C79-9BBA-CED6DC35BCBE}" sibTransId="{400F81F0-E0AB-40AE-B7A6-6492EEBEE0C0}"/>
    <dgm:cxn modelId="{A1E5D57C-07E4-4813-8E9E-E7A170D464DF}" type="presOf" srcId="{86EB1987-6EAA-47D9-BA98-A1B6DB533280}" destId="{3289C91D-6194-41A8-A86A-FCD60D792A7A}" srcOrd="0" destOrd="0" presId="urn:microsoft.com/office/officeart/2005/8/layout/list1"/>
    <dgm:cxn modelId="{9580E934-DCB9-4265-8369-44C674CECDBC}" type="presOf" srcId="{86EB1987-6EAA-47D9-BA98-A1B6DB533280}" destId="{5715A044-5CCC-4A17-A8A8-F89ABD1F9FBA}" srcOrd="1" destOrd="0" presId="urn:microsoft.com/office/officeart/2005/8/layout/list1"/>
    <dgm:cxn modelId="{8C741957-EC0C-468F-A605-F234427AD40B}" type="presParOf" srcId="{64A4E054-AA0A-4994-BD8C-2A5EADAD5EC7}" destId="{4D1F3F74-E52D-47E4-8E90-BD1CC488948A}" srcOrd="0" destOrd="0" presId="urn:microsoft.com/office/officeart/2005/8/layout/list1"/>
    <dgm:cxn modelId="{EDB87ACF-746B-4A25-8051-13A4D394A52D}" type="presParOf" srcId="{4D1F3F74-E52D-47E4-8E90-BD1CC488948A}" destId="{3289C91D-6194-41A8-A86A-FCD60D792A7A}" srcOrd="0" destOrd="0" presId="urn:microsoft.com/office/officeart/2005/8/layout/list1"/>
    <dgm:cxn modelId="{216790B4-F68D-40EB-B09B-C07D2B98A221}" type="presParOf" srcId="{4D1F3F74-E52D-47E4-8E90-BD1CC488948A}" destId="{5715A044-5CCC-4A17-A8A8-F89ABD1F9FBA}" srcOrd="1" destOrd="0" presId="urn:microsoft.com/office/officeart/2005/8/layout/list1"/>
    <dgm:cxn modelId="{3A61B9E3-9C9F-47BA-8044-F6C6F75D976D}" type="presParOf" srcId="{64A4E054-AA0A-4994-BD8C-2A5EADAD5EC7}" destId="{7A09EE26-D76B-436F-A4FA-38FDAE86E322}" srcOrd="1" destOrd="0" presId="urn:microsoft.com/office/officeart/2005/8/layout/list1"/>
    <dgm:cxn modelId="{DCA09FA9-932C-4203-A492-96A42B5FDB73}" type="presParOf" srcId="{64A4E054-AA0A-4994-BD8C-2A5EADAD5EC7}" destId="{25020CD2-1B30-4808-9702-27297FF82512}" srcOrd="2" destOrd="0" presId="urn:microsoft.com/office/officeart/2005/8/layout/list1"/>
    <dgm:cxn modelId="{001A5784-F458-49A0-8BFE-B031187AA27C}" type="presParOf" srcId="{64A4E054-AA0A-4994-BD8C-2A5EADAD5EC7}" destId="{3EA061B6-6466-4207-A1BF-1386A1CB1DCA}" srcOrd="3" destOrd="0" presId="urn:microsoft.com/office/officeart/2005/8/layout/list1"/>
    <dgm:cxn modelId="{1C1A3B3B-2BD6-41BE-B481-24CE3990C0F6}" type="presParOf" srcId="{64A4E054-AA0A-4994-BD8C-2A5EADAD5EC7}" destId="{45F34009-611C-43D1-AED0-733A07C38EF7}" srcOrd="4" destOrd="0" presId="urn:microsoft.com/office/officeart/2005/8/layout/list1"/>
    <dgm:cxn modelId="{BA19717D-E038-4BEB-963F-0335AA126D32}" type="presParOf" srcId="{45F34009-611C-43D1-AED0-733A07C38EF7}" destId="{F0C13245-EEAC-41DC-93CD-CBD41BA14865}" srcOrd="0" destOrd="0" presId="urn:microsoft.com/office/officeart/2005/8/layout/list1"/>
    <dgm:cxn modelId="{7986EDF7-2E1F-4EFF-A5A8-43055566BEEA}" type="presParOf" srcId="{45F34009-611C-43D1-AED0-733A07C38EF7}" destId="{0BBB9ABD-E749-4CC7-A42B-6CBD926A2BC8}" srcOrd="1" destOrd="0" presId="urn:microsoft.com/office/officeart/2005/8/layout/list1"/>
    <dgm:cxn modelId="{04E02212-A710-4DD8-B9B1-1E2979DC378B}" type="presParOf" srcId="{64A4E054-AA0A-4994-BD8C-2A5EADAD5EC7}" destId="{28343D7B-1752-4F55-9645-39DFD70FC5E3}" srcOrd="5" destOrd="0" presId="urn:microsoft.com/office/officeart/2005/8/layout/list1"/>
    <dgm:cxn modelId="{76C432CD-D2AC-4139-A708-7249112A73BE}" type="presParOf" srcId="{64A4E054-AA0A-4994-BD8C-2A5EADAD5EC7}" destId="{9B49FC77-7899-4FE9-BBB1-41ED374C02BE}" srcOrd="6" destOrd="0" presId="urn:microsoft.com/office/officeart/2005/8/layout/list1"/>
    <dgm:cxn modelId="{EB910785-2345-4A06-B6D5-F455B996B243}" type="presParOf" srcId="{64A4E054-AA0A-4994-BD8C-2A5EADAD5EC7}" destId="{48FA40DF-57E3-4913-B94A-15FE5E24037F}" srcOrd="7" destOrd="0" presId="urn:microsoft.com/office/officeart/2005/8/layout/list1"/>
    <dgm:cxn modelId="{38640EDD-3216-441C-8902-A6E4DFD47B64}" type="presParOf" srcId="{64A4E054-AA0A-4994-BD8C-2A5EADAD5EC7}" destId="{28BF72A9-423F-4507-B5AA-87C4906CDF60}" srcOrd="8" destOrd="0" presId="urn:microsoft.com/office/officeart/2005/8/layout/list1"/>
    <dgm:cxn modelId="{29D852EC-12C2-4B89-928D-4284208BB20D}" type="presParOf" srcId="{28BF72A9-423F-4507-B5AA-87C4906CDF60}" destId="{4B9A9F93-FE24-406A-8BB6-45711B0A00C0}" srcOrd="0" destOrd="0" presId="urn:microsoft.com/office/officeart/2005/8/layout/list1"/>
    <dgm:cxn modelId="{351677B9-B823-4861-814F-0B913880D8A3}" type="presParOf" srcId="{28BF72A9-423F-4507-B5AA-87C4906CDF60}" destId="{9534E47B-6B90-48DA-B657-CD5C96D0B519}" srcOrd="1" destOrd="0" presId="urn:microsoft.com/office/officeart/2005/8/layout/list1"/>
    <dgm:cxn modelId="{34560F03-B0DD-486A-912C-A0147C86F47A}" type="presParOf" srcId="{64A4E054-AA0A-4994-BD8C-2A5EADAD5EC7}" destId="{568C79E9-9F89-4EE3-B05A-15071EAB8479}" srcOrd="9" destOrd="0" presId="urn:microsoft.com/office/officeart/2005/8/layout/list1"/>
    <dgm:cxn modelId="{36931E73-ABA9-4DFE-AB61-6BE830FCBCEF}" type="presParOf" srcId="{64A4E054-AA0A-4994-BD8C-2A5EADAD5EC7}" destId="{5CFAF70E-3540-4B12-9FC0-D4AE3CFA6AD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2E2507-71AA-405A-9C5B-78BE0C04D708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CL"/>
        </a:p>
      </dgm:t>
    </dgm:pt>
    <dgm:pt modelId="{86EB1987-6EAA-47D9-BA98-A1B6DB533280}">
      <dgm:prSet phldrT="[Texto]" custT="1"/>
      <dgm:spPr/>
      <dgm:t>
        <a:bodyPr/>
        <a:lstStyle/>
        <a:p>
          <a:r>
            <a:rPr lang="es-ES_tradnl" sz="1800" dirty="0" smtClean="0"/>
            <a:t>4. Documentos</a:t>
          </a:r>
          <a:endParaRPr lang="es-CL" sz="1800" dirty="0"/>
        </a:p>
      </dgm:t>
    </dgm:pt>
    <dgm:pt modelId="{C1BFDB9B-9550-40BD-A7AA-127EA274C224}" type="parTrans" cxnId="{47E25776-F30C-44A7-8D95-38DC6D7E1FF8}">
      <dgm:prSet/>
      <dgm:spPr/>
      <dgm:t>
        <a:bodyPr/>
        <a:lstStyle/>
        <a:p>
          <a:endParaRPr lang="es-CL"/>
        </a:p>
      </dgm:t>
    </dgm:pt>
    <dgm:pt modelId="{0E455EB5-51AA-4110-8A22-B84FF5DB06DB}" type="sibTrans" cxnId="{47E25776-F30C-44A7-8D95-38DC6D7E1FF8}">
      <dgm:prSet/>
      <dgm:spPr/>
      <dgm:t>
        <a:bodyPr/>
        <a:lstStyle/>
        <a:p>
          <a:endParaRPr lang="es-CL"/>
        </a:p>
      </dgm:t>
    </dgm:pt>
    <dgm:pt modelId="{2B555CD3-DFC7-4D37-8B5A-C25CCFECEB57}">
      <dgm:prSet phldrT="[Texto]" custT="1"/>
      <dgm:spPr/>
      <dgm:t>
        <a:bodyPr/>
        <a:lstStyle/>
        <a:p>
          <a:pPr marL="0" indent="0"/>
          <a:r>
            <a:rPr lang="es-ES_tradnl" sz="1800" dirty="0" smtClean="0"/>
            <a:t>Anexo Nº 1: Carta Compromiso Ejecución</a:t>
          </a:r>
          <a:endParaRPr lang="es-CL" sz="1800" dirty="0"/>
        </a:p>
      </dgm:t>
    </dgm:pt>
    <dgm:pt modelId="{F1392749-C599-49BF-813A-210DAAF2D98D}" type="parTrans" cxnId="{690F3F69-5CBB-4CA5-BB2A-0ED9614CBFCD}">
      <dgm:prSet/>
      <dgm:spPr/>
      <dgm:t>
        <a:bodyPr/>
        <a:lstStyle/>
        <a:p>
          <a:endParaRPr lang="es-CL"/>
        </a:p>
      </dgm:t>
    </dgm:pt>
    <dgm:pt modelId="{F24FAFAA-6203-4E18-81CA-C129FEE1797E}" type="sibTrans" cxnId="{690F3F69-5CBB-4CA5-BB2A-0ED9614CBFCD}">
      <dgm:prSet/>
      <dgm:spPr/>
      <dgm:t>
        <a:bodyPr/>
        <a:lstStyle/>
        <a:p>
          <a:endParaRPr lang="es-CL"/>
        </a:p>
      </dgm:t>
    </dgm:pt>
    <dgm:pt modelId="{3F9FD0F7-7661-49B0-ACFF-EBF90D04A956}">
      <dgm:prSet phldrT="[Texto]" custT="1"/>
      <dgm:spPr/>
      <dgm:t>
        <a:bodyPr/>
        <a:lstStyle/>
        <a:p>
          <a:pPr marL="0" indent="0"/>
          <a:r>
            <a:rPr lang="es-ES_tradnl" sz="1800" dirty="0" smtClean="0">
              <a:hlinkClick xmlns:r="http://schemas.openxmlformats.org/officeDocument/2006/relationships" r:id="rId1" action="ppaction://hlinksldjump"/>
            </a:rPr>
            <a:t>Anexo Nº 4: Planificación de Personal (A) y de Actividades (B)</a:t>
          </a:r>
          <a:endParaRPr lang="es-CL" sz="1800" dirty="0"/>
        </a:p>
      </dgm:t>
    </dgm:pt>
    <dgm:pt modelId="{B119CE6D-3B5F-4AF6-A226-9840593E37BE}" type="parTrans" cxnId="{72FF7F2E-9139-401A-BF06-4156E1A2CDED}">
      <dgm:prSet/>
      <dgm:spPr/>
      <dgm:t>
        <a:bodyPr/>
        <a:lstStyle/>
        <a:p>
          <a:endParaRPr lang="es-CL"/>
        </a:p>
      </dgm:t>
    </dgm:pt>
    <dgm:pt modelId="{20B26A53-1E8A-413F-AC5A-02500FF14896}" type="sibTrans" cxnId="{72FF7F2E-9139-401A-BF06-4156E1A2CDED}">
      <dgm:prSet/>
      <dgm:spPr/>
      <dgm:t>
        <a:bodyPr/>
        <a:lstStyle/>
        <a:p>
          <a:endParaRPr lang="es-CL"/>
        </a:p>
      </dgm:t>
    </dgm:pt>
    <dgm:pt modelId="{FD52DB15-F8D5-450A-811E-0402798191E3}">
      <dgm:prSet phldrT="[Texto]" custT="1"/>
      <dgm:spPr/>
      <dgm:t>
        <a:bodyPr/>
        <a:lstStyle/>
        <a:p>
          <a:pPr marL="0" indent="0"/>
          <a:r>
            <a:rPr lang="es-ES_tradnl" sz="1800" dirty="0" smtClean="0"/>
            <a:t>Anexo Nº 2: Declaración Jurada de aceptación de condiciones al concurso y datos fidedignos</a:t>
          </a:r>
          <a:endParaRPr lang="es-CL" sz="1800" dirty="0"/>
        </a:p>
      </dgm:t>
    </dgm:pt>
    <dgm:pt modelId="{79E6854C-607D-4F01-A822-CCE16C304607}" type="parTrans" cxnId="{C118BA7A-3548-4D3C-847A-0B57F7EFA8F2}">
      <dgm:prSet/>
      <dgm:spPr/>
      <dgm:t>
        <a:bodyPr/>
        <a:lstStyle/>
        <a:p>
          <a:endParaRPr lang="es-CL"/>
        </a:p>
      </dgm:t>
    </dgm:pt>
    <dgm:pt modelId="{2B6EEAEF-AE25-4B1C-BCA1-BC2DFCEFA693}" type="sibTrans" cxnId="{C118BA7A-3548-4D3C-847A-0B57F7EFA8F2}">
      <dgm:prSet/>
      <dgm:spPr/>
      <dgm:t>
        <a:bodyPr/>
        <a:lstStyle/>
        <a:p>
          <a:endParaRPr lang="es-CL"/>
        </a:p>
      </dgm:t>
    </dgm:pt>
    <dgm:pt modelId="{04EEC67C-48F0-4C98-86A1-B9E92EA4D844}">
      <dgm:prSet phldrT="[Texto]" custT="1"/>
      <dgm:spPr/>
      <dgm:t>
        <a:bodyPr/>
        <a:lstStyle/>
        <a:p>
          <a:pPr marL="0" indent="0"/>
          <a:r>
            <a:rPr lang="es-ES_tradnl" sz="1800" dirty="0" smtClean="0"/>
            <a:t>Anexo Nº 3:Declaracion Jurada de Exclusividad</a:t>
          </a:r>
          <a:endParaRPr lang="es-CL" sz="1800" dirty="0"/>
        </a:p>
      </dgm:t>
    </dgm:pt>
    <dgm:pt modelId="{231BE3CA-371C-4C11-95CC-9D8004E00D8A}" type="parTrans" cxnId="{6BA0D792-045A-419D-AB4D-27CE1ED9E8B7}">
      <dgm:prSet/>
      <dgm:spPr/>
      <dgm:t>
        <a:bodyPr/>
        <a:lstStyle/>
        <a:p>
          <a:endParaRPr lang="es-CL"/>
        </a:p>
      </dgm:t>
    </dgm:pt>
    <dgm:pt modelId="{87CF5697-554D-4E55-B35F-BA56D1981F80}" type="sibTrans" cxnId="{6BA0D792-045A-419D-AB4D-27CE1ED9E8B7}">
      <dgm:prSet/>
      <dgm:spPr/>
      <dgm:t>
        <a:bodyPr/>
        <a:lstStyle/>
        <a:p>
          <a:endParaRPr lang="es-CL"/>
        </a:p>
      </dgm:t>
    </dgm:pt>
    <dgm:pt modelId="{DECB98A2-9B3A-4C64-A065-5F526D326E81}">
      <dgm:prSet phldrT="[Texto]" custT="1"/>
      <dgm:spPr/>
      <dgm:t>
        <a:bodyPr/>
        <a:lstStyle/>
        <a:p>
          <a:pPr marL="0" indent="0"/>
          <a:r>
            <a:rPr lang="es-ES_tradnl" sz="1800" dirty="0" smtClean="0"/>
            <a:t>Anexo Nº 5: Declaración sobre personal</a:t>
          </a:r>
          <a:endParaRPr lang="es-CL" sz="1800" dirty="0"/>
        </a:p>
      </dgm:t>
    </dgm:pt>
    <dgm:pt modelId="{4AF0D627-B33B-4C79-9BBA-CED6DC35BCBE}" type="parTrans" cxnId="{62A4A239-AA7A-4C9F-951A-38114CD3CF42}">
      <dgm:prSet/>
      <dgm:spPr/>
      <dgm:t>
        <a:bodyPr/>
        <a:lstStyle/>
        <a:p>
          <a:endParaRPr lang="es-CL"/>
        </a:p>
      </dgm:t>
    </dgm:pt>
    <dgm:pt modelId="{400F81F0-E0AB-40AE-B7A6-6492EEBEE0C0}" type="sibTrans" cxnId="{62A4A239-AA7A-4C9F-951A-38114CD3CF42}">
      <dgm:prSet/>
      <dgm:spPr/>
      <dgm:t>
        <a:bodyPr/>
        <a:lstStyle/>
        <a:p>
          <a:endParaRPr lang="es-CL"/>
        </a:p>
      </dgm:t>
    </dgm:pt>
    <dgm:pt modelId="{92542E4C-68ED-4089-A59A-7043CC41DFBD}">
      <dgm:prSet phldrT="[Texto]" custT="1"/>
      <dgm:spPr/>
      <dgm:t>
        <a:bodyPr/>
        <a:lstStyle/>
        <a:p>
          <a:pPr marL="0" indent="0"/>
          <a:r>
            <a:rPr lang="es-ES_tradnl" sz="1800" dirty="0" smtClean="0"/>
            <a:t>Anexo Nº 6: Certificado Bienes Durables</a:t>
          </a:r>
          <a:endParaRPr lang="es-CL" sz="1800" dirty="0"/>
        </a:p>
      </dgm:t>
    </dgm:pt>
    <dgm:pt modelId="{0056ACE6-FCA3-4141-80B1-C17769F5FF03}" type="parTrans" cxnId="{13D25E67-7D99-4947-A10F-E25E63D031E0}">
      <dgm:prSet/>
      <dgm:spPr/>
      <dgm:t>
        <a:bodyPr/>
        <a:lstStyle/>
        <a:p>
          <a:endParaRPr lang="es-CL"/>
        </a:p>
      </dgm:t>
    </dgm:pt>
    <dgm:pt modelId="{D41B39F1-4F96-4C1D-8BEA-5B018C4A4799}" type="sibTrans" cxnId="{13D25E67-7D99-4947-A10F-E25E63D031E0}">
      <dgm:prSet/>
      <dgm:spPr/>
      <dgm:t>
        <a:bodyPr/>
        <a:lstStyle/>
        <a:p>
          <a:endParaRPr lang="es-CL"/>
        </a:p>
      </dgm:t>
    </dgm:pt>
    <dgm:pt modelId="{FAA8C41A-2087-471D-B292-B8A5A07A46D6}">
      <dgm:prSet phldrT="[Texto]" custT="1"/>
      <dgm:spPr/>
      <dgm:t>
        <a:bodyPr/>
        <a:lstStyle/>
        <a:p>
          <a:pPr marL="0" indent="0"/>
          <a:r>
            <a:rPr lang="es-ES_tradnl" sz="1800" dirty="0" smtClean="0"/>
            <a:t>Anexo Nº 8: Detalle gastos propios o de terceros</a:t>
          </a:r>
          <a:endParaRPr lang="es-CL" sz="1800" dirty="0"/>
        </a:p>
      </dgm:t>
    </dgm:pt>
    <dgm:pt modelId="{E9A9FA89-5C0F-4F5B-AE4C-D832CC3CA454}" type="parTrans" cxnId="{DFB50947-AEF1-4BC4-A80D-A372A75E5891}">
      <dgm:prSet/>
      <dgm:spPr/>
      <dgm:t>
        <a:bodyPr/>
        <a:lstStyle/>
        <a:p>
          <a:endParaRPr lang="es-CL"/>
        </a:p>
      </dgm:t>
    </dgm:pt>
    <dgm:pt modelId="{5D8F08CC-756D-4E3E-A80D-48ED4850E961}" type="sibTrans" cxnId="{DFB50947-AEF1-4BC4-A80D-A372A75E5891}">
      <dgm:prSet/>
      <dgm:spPr/>
      <dgm:t>
        <a:bodyPr/>
        <a:lstStyle/>
        <a:p>
          <a:endParaRPr lang="es-CL"/>
        </a:p>
      </dgm:t>
    </dgm:pt>
    <dgm:pt modelId="{5FCD0390-8BDA-4F92-8BF4-B62F1CAD52AA}">
      <dgm:prSet phldrT="[Texto]" custT="1"/>
      <dgm:spPr/>
      <dgm:t>
        <a:bodyPr/>
        <a:lstStyle/>
        <a:p>
          <a:pPr marL="0" indent="0"/>
          <a:r>
            <a:rPr lang="es-ES_tradnl" sz="1800" b="0" dirty="0" smtClean="0"/>
            <a:t>Certificado de </a:t>
          </a:r>
          <a:r>
            <a:rPr lang="es-ES_tradnl" sz="1800" b="0" dirty="0" err="1" smtClean="0"/>
            <a:t>Expertis</a:t>
          </a:r>
          <a:r>
            <a:rPr lang="es-ES_tradnl" sz="1800" b="0" dirty="0" smtClean="0"/>
            <a:t> o Titulo </a:t>
          </a:r>
          <a:r>
            <a:rPr lang="es-ES_tradnl" sz="1800" b="0" dirty="0" smtClean="0"/>
            <a:t>Profesional</a:t>
          </a:r>
          <a:endParaRPr lang="es-CL" sz="1800" dirty="0"/>
        </a:p>
      </dgm:t>
    </dgm:pt>
    <dgm:pt modelId="{B25E17DA-FB28-40F2-8445-47A4925D2506}" type="parTrans" cxnId="{2ED1921A-7936-4901-9DDE-F1F9EBB6B48B}">
      <dgm:prSet/>
      <dgm:spPr/>
      <dgm:t>
        <a:bodyPr/>
        <a:lstStyle/>
        <a:p>
          <a:endParaRPr lang="es-CL"/>
        </a:p>
      </dgm:t>
    </dgm:pt>
    <dgm:pt modelId="{AF8EA46F-581F-41D5-A0A3-4C68397C6F63}" type="sibTrans" cxnId="{2ED1921A-7936-4901-9DDE-F1F9EBB6B48B}">
      <dgm:prSet/>
      <dgm:spPr/>
      <dgm:t>
        <a:bodyPr/>
        <a:lstStyle/>
        <a:p>
          <a:endParaRPr lang="es-CL"/>
        </a:p>
      </dgm:t>
    </dgm:pt>
    <dgm:pt modelId="{64A4E054-AA0A-4994-BD8C-2A5EADAD5EC7}" type="pres">
      <dgm:prSet presAssocID="{F52E2507-71AA-405A-9C5B-78BE0C04D70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4D1F3F74-E52D-47E4-8E90-BD1CC488948A}" type="pres">
      <dgm:prSet presAssocID="{86EB1987-6EAA-47D9-BA98-A1B6DB533280}" presName="parentLin" presStyleCnt="0"/>
      <dgm:spPr/>
    </dgm:pt>
    <dgm:pt modelId="{3289C91D-6194-41A8-A86A-FCD60D792A7A}" type="pres">
      <dgm:prSet presAssocID="{86EB1987-6EAA-47D9-BA98-A1B6DB533280}" presName="parentLeftMargin" presStyleLbl="node1" presStyleIdx="0" presStyleCnt="1"/>
      <dgm:spPr/>
      <dgm:t>
        <a:bodyPr/>
        <a:lstStyle/>
        <a:p>
          <a:endParaRPr lang="es-CL"/>
        </a:p>
      </dgm:t>
    </dgm:pt>
    <dgm:pt modelId="{5715A044-5CCC-4A17-A8A8-F89ABD1F9FBA}" type="pres">
      <dgm:prSet presAssocID="{86EB1987-6EAA-47D9-BA98-A1B6DB533280}" presName="parentText" presStyleLbl="node1" presStyleIdx="0" presStyleCnt="1" custScaleX="97879" custScaleY="72691" custLinFactNeighborX="6191" custLinFactNeighborY="-21994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A09EE26-D76B-436F-A4FA-38FDAE86E322}" type="pres">
      <dgm:prSet presAssocID="{86EB1987-6EAA-47D9-BA98-A1B6DB533280}" presName="negativeSpace" presStyleCnt="0"/>
      <dgm:spPr/>
    </dgm:pt>
    <dgm:pt modelId="{25020CD2-1B30-4808-9702-27297FF82512}" type="pres">
      <dgm:prSet presAssocID="{86EB1987-6EAA-47D9-BA98-A1B6DB533280}" presName="childText" presStyleLbl="conFgAcc1" presStyleIdx="0" presStyleCnt="1" custScaleX="97937" custScaleY="91199" custLinFactNeighborX="2062" custLinFactNeighborY="-3335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13D25E67-7D99-4947-A10F-E25E63D031E0}" srcId="{86EB1987-6EAA-47D9-BA98-A1B6DB533280}" destId="{92542E4C-68ED-4089-A59A-7043CC41DFBD}" srcOrd="5" destOrd="0" parTransId="{0056ACE6-FCA3-4141-80B1-C17769F5FF03}" sibTransId="{D41B39F1-4F96-4C1D-8BEA-5B018C4A4799}"/>
    <dgm:cxn modelId="{2B2E1E08-58D8-4DBF-BA13-B38D5BF398A8}" type="presOf" srcId="{FD52DB15-F8D5-450A-811E-0402798191E3}" destId="{25020CD2-1B30-4808-9702-27297FF82512}" srcOrd="0" destOrd="1" presId="urn:microsoft.com/office/officeart/2005/8/layout/list1"/>
    <dgm:cxn modelId="{BAA3574B-4FA1-4603-93CD-0BB3EDB0D6FA}" type="presOf" srcId="{86EB1987-6EAA-47D9-BA98-A1B6DB533280}" destId="{5715A044-5CCC-4A17-A8A8-F89ABD1F9FBA}" srcOrd="1" destOrd="0" presId="urn:microsoft.com/office/officeart/2005/8/layout/list1"/>
    <dgm:cxn modelId="{596A9FBB-9D3D-4810-BE60-C5599D0E93FE}" type="presOf" srcId="{F52E2507-71AA-405A-9C5B-78BE0C04D708}" destId="{64A4E054-AA0A-4994-BD8C-2A5EADAD5EC7}" srcOrd="0" destOrd="0" presId="urn:microsoft.com/office/officeart/2005/8/layout/list1"/>
    <dgm:cxn modelId="{BC007B55-985B-4CC6-95AC-A4B5F429F5CD}" type="presOf" srcId="{5FCD0390-8BDA-4F92-8BF4-B62F1CAD52AA}" destId="{25020CD2-1B30-4808-9702-27297FF82512}" srcOrd="0" destOrd="7" presId="urn:microsoft.com/office/officeart/2005/8/layout/list1"/>
    <dgm:cxn modelId="{B162030A-0556-4564-A85F-63AB8CF82AD7}" type="presOf" srcId="{DECB98A2-9B3A-4C64-A065-5F526D326E81}" destId="{25020CD2-1B30-4808-9702-27297FF82512}" srcOrd="0" destOrd="4" presId="urn:microsoft.com/office/officeart/2005/8/layout/list1"/>
    <dgm:cxn modelId="{C0B3298D-2407-4FFA-950D-70355718E985}" type="presOf" srcId="{04EEC67C-48F0-4C98-86A1-B9E92EA4D844}" destId="{25020CD2-1B30-4808-9702-27297FF82512}" srcOrd="0" destOrd="2" presId="urn:microsoft.com/office/officeart/2005/8/layout/list1"/>
    <dgm:cxn modelId="{690F3F69-5CBB-4CA5-BB2A-0ED9614CBFCD}" srcId="{86EB1987-6EAA-47D9-BA98-A1B6DB533280}" destId="{2B555CD3-DFC7-4D37-8B5A-C25CCFECEB57}" srcOrd="0" destOrd="0" parTransId="{F1392749-C599-49BF-813A-210DAAF2D98D}" sibTransId="{F24FAFAA-6203-4E18-81CA-C129FEE1797E}"/>
    <dgm:cxn modelId="{895D85E8-CD91-4EB5-BA74-7612DABD0116}" type="presOf" srcId="{86EB1987-6EAA-47D9-BA98-A1B6DB533280}" destId="{3289C91D-6194-41A8-A86A-FCD60D792A7A}" srcOrd="0" destOrd="0" presId="urn:microsoft.com/office/officeart/2005/8/layout/list1"/>
    <dgm:cxn modelId="{6BA0D792-045A-419D-AB4D-27CE1ED9E8B7}" srcId="{86EB1987-6EAA-47D9-BA98-A1B6DB533280}" destId="{04EEC67C-48F0-4C98-86A1-B9E92EA4D844}" srcOrd="2" destOrd="0" parTransId="{231BE3CA-371C-4C11-95CC-9D8004E00D8A}" sibTransId="{87CF5697-554D-4E55-B35F-BA56D1981F80}"/>
    <dgm:cxn modelId="{C717A2D2-E8D5-49D7-A812-34E8867B9BD3}" type="presOf" srcId="{2B555CD3-DFC7-4D37-8B5A-C25CCFECEB57}" destId="{25020CD2-1B30-4808-9702-27297FF82512}" srcOrd="0" destOrd="0" presId="urn:microsoft.com/office/officeart/2005/8/layout/list1"/>
    <dgm:cxn modelId="{47E25776-F30C-44A7-8D95-38DC6D7E1FF8}" srcId="{F52E2507-71AA-405A-9C5B-78BE0C04D708}" destId="{86EB1987-6EAA-47D9-BA98-A1B6DB533280}" srcOrd="0" destOrd="0" parTransId="{C1BFDB9B-9550-40BD-A7AA-127EA274C224}" sibTransId="{0E455EB5-51AA-4110-8A22-B84FF5DB06DB}"/>
    <dgm:cxn modelId="{C118BA7A-3548-4D3C-847A-0B57F7EFA8F2}" srcId="{86EB1987-6EAA-47D9-BA98-A1B6DB533280}" destId="{FD52DB15-F8D5-450A-811E-0402798191E3}" srcOrd="1" destOrd="0" parTransId="{79E6854C-607D-4F01-A822-CCE16C304607}" sibTransId="{2B6EEAEF-AE25-4B1C-BCA1-BC2DFCEFA693}"/>
    <dgm:cxn modelId="{DFB50947-AEF1-4BC4-A80D-A372A75E5891}" srcId="{86EB1987-6EAA-47D9-BA98-A1B6DB533280}" destId="{FAA8C41A-2087-471D-B292-B8A5A07A46D6}" srcOrd="6" destOrd="0" parTransId="{E9A9FA89-5C0F-4F5B-AE4C-D832CC3CA454}" sibTransId="{5D8F08CC-756D-4E3E-A80D-48ED4850E961}"/>
    <dgm:cxn modelId="{72FF7F2E-9139-401A-BF06-4156E1A2CDED}" srcId="{86EB1987-6EAA-47D9-BA98-A1B6DB533280}" destId="{3F9FD0F7-7661-49B0-ACFF-EBF90D04A956}" srcOrd="3" destOrd="0" parTransId="{B119CE6D-3B5F-4AF6-A226-9840593E37BE}" sibTransId="{20B26A53-1E8A-413F-AC5A-02500FF14896}"/>
    <dgm:cxn modelId="{5988F831-BC28-4785-A83F-2360E61E4915}" type="presOf" srcId="{FAA8C41A-2087-471D-B292-B8A5A07A46D6}" destId="{25020CD2-1B30-4808-9702-27297FF82512}" srcOrd="0" destOrd="6" presId="urn:microsoft.com/office/officeart/2005/8/layout/list1"/>
    <dgm:cxn modelId="{2ED1921A-7936-4901-9DDE-F1F9EBB6B48B}" srcId="{86EB1987-6EAA-47D9-BA98-A1B6DB533280}" destId="{5FCD0390-8BDA-4F92-8BF4-B62F1CAD52AA}" srcOrd="7" destOrd="0" parTransId="{B25E17DA-FB28-40F2-8445-47A4925D2506}" sibTransId="{AF8EA46F-581F-41D5-A0A3-4C68397C6F63}"/>
    <dgm:cxn modelId="{3D1B72D1-4F81-436A-B6AF-C30F1863EA50}" type="presOf" srcId="{92542E4C-68ED-4089-A59A-7043CC41DFBD}" destId="{25020CD2-1B30-4808-9702-27297FF82512}" srcOrd="0" destOrd="5" presId="urn:microsoft.com/office/officeart/2005/8/layout/list1"/>
    <dgm:cxn modelId="{62A4A239-AA7A-4C9F-951A-38114CD3CF42}" srcId="{86EB1987-6EAA-47D9-BA98-A1B6DB533280}" destId="{DECB98A2-9B3A-4C64-A065-5F526D326E81}" srcOrd="4" destOrd="0" parTransId="{4AF0D627-B33B-4C79-9BBA-CED6DC35BCBE}" sibTransId="{400F81F0-E0AB-40AE-B7A6-6492EEBEE0C0}"/>
    <dgm:cxn modelId="{A098BFC0-06A8-4DE0-98AA-DAAD0989F18F}" type="presOf" srcId="{3F9FD0F7-7661-49B0-ACFF-EBF90D04A956}" destId="{25020CD2-1B30-4808-9702-27297FF82512}" srcOrd="0" destOrd="3" presId="urn:microsoft.com/office/officeart/2005/8/layout/list1"/>
    <dgm:cxn modelId="{4188D020-6676-41BB-B495-75C4DE502A00}" type="presParOf" srcId="{64A4E054-AA0A-4994-BD8C-2A5EADAD5EC7}" destId="{4D1F3F74-E52D-47E4-8E90-BD1CC488948A}" srcOrd="0" destOrd="0" presId="urn:microsoft.com/office/officeart/2005/8/layout/list1"/>
    <dgm:cxn modelId="{15E8ED1E-0595-4851-82B2-040CD69BDC6A}" type="presParOf" srcId="{4D1F3F74-E52D-47E4-8E90-BD1CC488948A}" destId="{3289C91D-6194-41A8-A86A-FCD60D792A7A}" srcOrd="0" destOrd="0" presId="urn:microsoft.com/office/officeart/2005/8/layout/list1"/>
    <dgm:cxn modelId="{6E065EB3-8C46-4C75-A8D8-BB956C604C9E}" type="presParOf" srcId="{4D1F3F74-E52D-47E4-8E90-BD1CC488948A}" destId="{5715A044-5CCC-4A17-A8A8-F89ABD1F9FBA}" srcOrd="1" destOrd="0" presId="urn:microsoft.com/office/officeart/2005/8/layout/list1"/>
    <dgm:cxn modelId="{230BC8EC-F1A9-4A4B-B5FB-E862C3DB8FAA}" type="presParOf" srcId="{64A4E054-AA0A-4994-BD8C-2A5EADAD5EC7}" destId="{7A09EE26-D76B-436F-A4FA-38FDAE86E322}" srcOrd="1" destOrd="0" presId="urn:microsoft.com/office/officeart/2005/8/layout/list1"/>
    <dgm:cxn modelId="{F82506D8-D7A0-46AC-BB58-FA918D4BE58B}" type="presParOf" srcId="{64A4E054-AA0A-4994-BD8C-2A5EADAD5EC7}" destId="{25020CD2-1B30-4808-9702-27297FF8251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49DE0A-53BB-4736-8A79-256840A5ED1B}">
      <dsp:nvSpPr>
        <dsp:cNvPr id="0" name=""/>
        <dsp:cNvSpPr/>
      </dsp:nvSpPr>
      <dsp:spPr>
        <a:xfrm>
          <a:off x="900563" y="2369903"/>
          <a:ext cx="1610136" cy="14777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05068" y="0"/>
              </a:lnTo>
              <a:lnTo>
                <a:pt x="805068" y="1477774"/>
              </a:lnTo>
              <a:lnTo>
                <a:pt x="1610136" y="147777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800" kern="1200"/>
        </a:p>
      </dsp:txBody>
      <dsp:txXfrm>
        <a:off x="1650994" y="3054153"/>
        <a:ext cx="109274" cy="109274"/>
      </dsp:txXfrm>
    </dsp:sp>
    <dsp:sp modelId="{349FEC93-BF36-47D1-88B5-C1346FCF417E}">
      <dsp:nvSpPr>
        <dsp:cNvPr id="0" name=""/>
        <dsp:cNvSpPr/>
      </dsp:nvSpPr>
      <dsp:spPr>
        <a:xfrm>
          <a:off x="900563" y="2369903"/>
          <a:ext cx="1610136" cy="5217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05068" y="0"/>
              </a:lnTo>
              <a:lnTo>
                <a:pt x="805068" y="521723"/>
              </a:lnTo>
              <a:lnTo>
                <a:pt x="1610136" y="52172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600" kern="1200"/>
        </a:p>
      </dsp:txBody>
      <dsp:txXfrm>
        <a:off x="1663317" y="2588450"/>
        <a:ext cx="84627" cy="84627"/>
      </dsp:txXfrm>
    </dsp:sp>
    <dsp:sp modelId="{2D84D871-DAF8-4697-81FE-B658DD6C93D6}">
      <dsp:nvSpPr>
        <dsp:cNvPr id="0" name=""/>
        <dsp:cNvSpPr/>
      </dsp:nvSpPr>
      <dsp:spPr>
        <a:xfrm>
          <a:off x="900563" y="1722159"/>
          <a:ext cx="1610136" cy="647743"/>
        </a:xfrm>
        <a:custGeom>
          <a:avLst/>
          <a:gdLst/>
          <a:ahLst/>
          <a:cxnLst/>
          <a:rect l="0" t="0" r="0" b="0"/>
          <a:pathLst>
            <a:path>
              <a:moveTo>
                <a:pt x="0" y="647743"/>
              </a:moveTo>
              <a:lnTo>
                <a:pt x="805068" y="647743"/>
              </a:lnTo>
              <a:lnTo>
                <a:pt x="805068" y="0"/>
              </a:lnTo>
              <a:lnTo>
                <a:pt x="1610136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600" kern="1200"/>
        </a:p>
      </dsp:txBody>
      <dsp:txXfrm>
        <a:off x="1662242" y="2002642"/>
        <a:ext cx="86777" cy="86777"/>
      </dsp:txXfrm>
    </dsp:sp>
    <dsp:sp modelId="{1C5F982E-CC1B-4ED6-990F-83AFC10D3940}">
      <dsp:nvSpPr>
        <dsp:cNvPr id="0" name=""/>
        <dsp:cNvSpPr/>
      </dsp:nvSpPr>
      <dsp:spPr>
        <a:xfrm>
          <a:off x="900563" y="450281"/>
          <a:ext cx="1570259" cy="1919621"/>
        </a:xfrm>
        <a:custGeom>
          <a:avLst/>
          <a:gdLst/>
          <a:ahLst/>
          <a:cxnLst/>
          <a:rect l="0" t="0" r="0" b="0"/>
          <a:pathLst>
            <a:path>
              <a:moveTo>
                <a:pt x="0" y="1919621"/>
              </a:moveTo>
              <a:lnTo>
                <a:pt x="785129" y="1919621"/>
              </a:lnTo>
              <a:lnTo>
                <a:pt x="785129" y="0"/>
              </a:lnTo>
              <a:lnTo>
                <a:pt x="1570259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900" kern="1200"/>
        </a:p>
      </dsp:txBody>
      <dsp:txXfrm>
        <a:off x="1623691" y="1348090"/>
        <a:ext cx="124002" cy="124002"/>
      </dsp:txXfrm>
    </dsp:sp>
    <dsp:sp modelId="{1ECC080B-8298-403C-94AC-6D9637827C22}">
      <dsp:nvSpPr>
        <dsp:cNvPr id="0" name=""/>
        <dsp:cNvSpPr/>
      </dsp:nvSpPr>
      <dsp:spPr>
        <a:xfrm rot="16200000">
          <a:off x="-1919621" y="1919621"/>
          <a:ext cx="4739806" cy="900563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735" tIns="38735" rIns="38735" bIns="38735" numCol="1" spcCol="1270" anchor="ctr" anchorCtr="0">
          <a:noAutofit/>
        </a:bodyPr>
        <a:lstStyle/>
        <a:p>
          <a:pPr lvl="0" algn="ctr" defTabSz="2711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6100" b="1" i="1" kern="1200" dirty="0" smtClean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Cultura</a:t>
          </a:r>
          <a:endParaRPr lang="es-CL" sz="6100" kern="1200" dirty="0"/>
        </a:p>
      </dsp:txBody>
      <dsp:txXfrm>
        <a:off x="-1919621" y="1919621"/>
        <a:ext cx="4739806" cy="900563"/>
      </dsp:txXfrm>
    </dsp:sp>
    <dsp:sp modelId="{DABF6D69-9A87-4256-8FAB-FEFB2DE52F0C}">
      <dsp:nvSpPr>
        <dsp:cNvPr id="0" name=""/>
        <dsp:cNvSpPr/>
      </dsp:nvSpPr>
      <dsp:spPr>
        <a:xfrm>
          <a:off x="2470822" y="0"/>
          <a:ext cx="3996436" cy="900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b="1" i="0" u="none" kern="1200" dirty="0" smtClean="0"/>
            <a:t>Patrimonio e Identidad Cultural Regional</a:t>
          </a:r>
          <a:endParaRPr lang="es-CL" sz="2300" b="0" kern="1200" dirty="0"/>
        </a:p>
      </dsp:txBody>
      <dsp:txXfrm>
        <a:off x="2470822" y="0"/>
        <a:ext cx="3996436" cy="900563"/>
      </dsp:txXfrm>
    </dsp:sp>
    <dsp:sp modelId="{185CC39D-4A03-43FA-83C3-169B89987545}">
      <dsp:nvSpPr>
        <dsp:cNvPr id="0" name=""/>
        <dsp:cNvSpPr/>
      </dsp:nvSpPr>
      <dsp:spPr>
        <a:xfrm>
          <a:off x="2510699" y="1207001"/>
          <a:ext cx="3986305" cy="10303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b="1" i="0" u="none" kern="1200" dirty="0" smtClean="0"/>
            <a:t>Formación</a:t>
          </a:r>
          <a:endParaRPr lang="es-CL" sz="2300" b="0" i="0" u="none" kern="1200" dirty="0"/>
        </a:p>
      </dsp:txBody>
      <dsp:txXfrm>
        <a:off x="2510699" y="1207001"/>
        <a:ext cx="3986305" cy="1030316"/>
      </dsp:txXfrm>
    </dsp:sp>
    <dsp:sp modelId="{E806F517-8B1C-4D91-8EDF-BC7B93D2B717}">
      <dsp:nvSpPr>
        <dsp:cNvPr id="0" name=""/>
        <dsp:cNvSpPr/>
      </dsp:nvSpPr>
      <dsp:spPr>
        <a:xfrm>
          <a:off x="2510699" y="2524993"/>
          <a:ext cx="4091728" cy="7332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b="1" i="0" u="none" kern="1200" dirty="0" smtClean="0"/>
            <a:t>Producción eventos artísticos/culturales</a:t>
          </a:r>
          <a:endParaRPr lang="es-CL" sz="2300" b="0" i="0" u="none" kern="1200" dirty="0"/>
        </a:p>
      </dsp:txBody>
      <dsp:txXfrm>
        <a:off x="2510699" y="2524993"/>
        <a:ext cx="4091728" cy="733265"/>
      </dsp:txXfrm>
    </dsp:sp>
    <dsp:sp modelId="{53524878-C7A0-4BBA-B146-97ED94142676}">
      <dsp:nvSpPr>
        <dsp:cNvPr id="0" name=""/>
        <dsp:cNvSpPr/>
      </dsp:nvSpPr>
      <dsp:spPr>
        <a:xfrm>
          <a:off x="2510699" y="3397396"/>
          <a:ext cx="4091728" cy="900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b="1" i="0" u="none" kern="1200" dirty="0" smtClean="0"/>
            <a:t>Registro escrito/audiovisual</a:t>
          </a:r>
          <a:endParaRPr lang="es-CL" sz="2300" b="0" i="0" u="none" kern="1200" dirty="0"/>
        </a:p>
      </dsp:txBody>
      <dsp:txXfrm>
        <a:off x="2510699" y="3397396"/>
        <a:ext cx="4091728" cy="9005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020CD2-1B30-4808-9702-27297FF82512}">
      <dsp:nvSpPr>
        <dsp:cNvPr id="0" name=""/>
        <dsp:cNvSpPr/>
      </dsp:nvSpPr>
      <dsp:spPr>
        <a:xfrm>
          <a:off x="0" y="260828"/>
          <a:ext cx="6840680" cy="281935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2096" tIns="249936" rIns="542096" bIns="113792" numCol="1" spcCol="1270" anchor="t" anchorCtr="0">
          <a:noAutofit/>
        </a:bodyPr>
        <a:lstStyle/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/>
            <a:t>Anexo Nº 1: Carta Compromiso Ejecución</a:t>
          </a:r>
          <a:endParaRPr lang="es-CL" sz="1600" kern="1200" dirty="0"/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/>
            <a:t>Anexo Nº 2: Declaración Jurada de aceptación de condiciones al concurso y datos fidedignos</a:t>
          </a:r>
          <a:endParaRPr lang="es-CL" sz="1600" kern="1200" dirty="0"/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/>
            <a:t>Anexo Nº 3:Declaracion Jurada de Exclusividad</a:t>
          </a:r>
          <a:endParaRPr lang="es-CL" sz="1600" kern="1200" dirty="0"/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>
              <a:hlinkClick xmlns:r="http://schemas.openxmlformats.org/officeDocument/2006/relationships" r:id="" action="ppaction://hlinksldjump"/>
            </a:rPr>
            <a:t>Anexo Nº 4: Planificación de Personal (A) y de Actividades (B)</a:t>
          </a:r>
          <a:endParaRPr lang="es-CL" sz="1600" kern="1200" dirty="0"/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/>
            <a:t>Anexo Nº 5: Declaración sobre personal</a:t>
          </a:r>
          <a:endParaRPr lang="es-CL" sz="1600" kern="1200" dirty="0"/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/>
            <a:t>Anexo Nº 6: Certificado Bienes Durables</a:t>
          </a:r>
          <a:endParaRPr lang="es-CL" sz="1600" kern="1200" dirty="0"/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/>
            <a:t>Anexo Nº 7: Responsable Proyecto</a:t>
          </a:r>
          <a:endParaRPr lang="es-CL" sz="1600" kern="1200" dirty="0"/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/>
            <a:t>Anexo Nº 8: Detalle gastos propios o de terceros</a:t>
          </a:r>
          <a:endParaRPr lang="es-CL" sz="1600" kern="1200" dirty="0"/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b="0" kern="1200" dirty="0" smtClean="0"/>
            <a:t>Certificado de </a:t>
          </a:r>
          <a:r>
            <a:rPr lang="es-ES_tradnl" sz="1600" b="0" kern="1200" dirty="0" err="1" smtClean="0"/>
            <a:t>Expertis</a:t>
          </a:r>
          <a:r>
            <a:rPr lang="es-ES_tradnl" sz="1600" b="0" kern="1200" dirty="0" smtClean="0"/>
            <a:t> o </a:t>
          </a:r>
          <a:r>
            <a:rPr lang="es-ES_tradnl" sz="1600" b="0" kern="1200" dirty="0" smtClean="0"/>
            <a:t>Titulo Profesional</a:t>
          </a:r>
          <a:endParaRPr lang="es-CL" sz="1600" kern="1200" dirty="0"/>
        </a:p>
      </dsp:txBody>
      <dsp:txXfrm>
        <a:off x="0" y="260828"/>
        <a:ext cx="6840680" cy="2819351"/>
      </dsp:txXfrm>
    </dsp:sp>
    <dsp:sp modelId="{5715A044-5CCC-4A17-A8A8-F89ABD1F9FBA}">
      <dsp:nvSpPr>
        <dsp:cNvPr id="0" name=""/>
        <dsp:cNvSpPr/>
      </dsp:nvSpPr>
      <dsp:spPr>
        <a:xfrm>
          <a:off x="331710" y="105327"/>
          <a:ext cx="4889343" cy="413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806" tIns="0" rIns="18480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/>
            <a:t>4. Documentos</a:t>
          </a:r>
          <a:endParaRPr lang="es-CL" sz="1800" kern="1200" dirty="0"/>
        </a:p>
      </dsp:txBody>
      <dsp:txXfrm>
        <a:off x="351885" y="125502"/>
        <a:ext cx="4848993" cy="372930"/>
      </dsp:txXfrm>
    </dsp:sp>
    <dsp:sp modelId="{9B49FC77-7899-4FE9-BBB1-41ED374C02BE}">
      <dsp:nvSpPr>
        <dsp:cNvPr id="0" name=""/>
        <dsp:cNvSpPr/>
      </dsp:nvSpPr>
      <dsp:spPr>
        <a:xfrm>
          <a:off x="0" y="3318925"/>
          <a:ext cx="6840749" cy="6615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2096" tIns="249936" rIns="542096" bIns="128016" numCol="1" spcCol="1270" anchor="t" anchorCtr="0">
          <a:noAutofit/>
        </a:bodyPr>
        <a:lstStyle/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/>
            <a:t>Dos por cada gasto de inversión solicitado</a:t>
          </a:r>
          <a:endParaRPr lang="es-CL" sz="1800" kern="1200" dirty="0"/>
        </a:p>
      </dsp:txBody>
      <dsp:txXfrm>
        <a:off x="0" y="3318925"/>
        <a:ext cx="6840749" cy="661500"/>
      </dsp:txXfrm>
    </dsp:sp>
    <dsp:sp modelId="{0BBB9ABD-E749-4CC7-A42B-6CBD926A2BC8}">
      <dsp:nvSpPr>
        <dsp:cNvPr id="0" name=""/>
        <dsp:cNvSpPr/>
      </dsp:nvSpPr>
      <dsp:spPr>
        <a:xfrm>
          <a:off x="360040" y="3129718"/>
          <a:ext cx="4889343" cy="413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806" tIns="0" rIns="18480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/>
            <a:t>5. Cotizaciones</a:t>
          </a:r>
        </a:p>
      </dsp:txBody>
      <dsp:txXfrm>
        <a:off x="380215" y="3149893"/>
        <a:ext cx="4848993" cy="372930"/>
      </dsp:txXfrm>
    </dsp:sp>
    <dsp:sp modelId="{5CFAF70E-3540-4B12-9FC0-D4AE3CFA6AD8}">
      <dsp:nvSpPr>
        <dsp:cNvPr id="0" name=""/>
        <dsp:cNvSpPr/>
      </dsp:nvSpPr>
      <dsp:spPr>
        <a:xfrm>
          <a:off x="0" y="4245986"/>
          <a:ext cx="6840749" cy="12562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2096" tIns="249936" rIns="542096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0" u="none" kern="1200" dirty="0" smtClean="0">
              <a:effectLst/>
            </a:rPr>
            <a:t>Certificado de Vigencia de Personalidad Jurídica:  </a:t>
          </a:r>
          <a:r>
            <a:rPr lang="es-ES" sz="1600" b="0" kern="1200" dirty="0" smtClean="0">
              <a:effectLst/>
            </a:rPr>
            <a:t>extendido hasta 6 meses antes de la postulación.</a:t>
          </a:r>
          <a:endParaRPr lang="es-CL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0" u="none" kern="1200" dirty="0" smtClean="0">
              <a:effectLst/>
            </a:rPr>
            <a:t>Certificado de Directorio Vigente: </a:t>
          </a:r>
          <a:r>
            <a:rPr lang="es-ES" sz="1600" b="0" kern="1200" dirty="0" smtClean="0">
              <a:effectLst/>
            </a:rPr>
            <a:t>solo si no esta señalado en la vigencia de la Personalidad Jurídica.</a:t>
          </a:r>
          <a:endParaRPr lang="es-CL" sz="1600" b="0" kern="1200" dirty="0"/>
        </a:p>
      </dsp:txBody>
      <dsp:txXfrm>
        <a:off x="0" y="4245986"/>
        <a:ext cx="6840749" cy="1256275"/>
      </dsp:txXfrm>
    </dsp:sp>
    <dsp:sp modelId="{9534E47B-6B90-48DA-B657-CD5C96D0B519}">
      <dsp:nvSpPr>
        <dsp:cNvPr id="0" name=""/>
        <dsp:cNvSpPr/>
      </dsp:nvSpPr>
      <dsp:spPr>
        <a:xfrm>
          <a:off x="360040" y="4056778"/>
          <a:ext cx="4889343" cy="413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806" tIns="0" rIns="18480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/>
            <a:t>6. Otros Antecedentes </a:t>
          </a:r>
          <a:endParaRPr lang="es-CL" sz="1800" kern="1200" dirty="0"/>
        </a:p>
      </dsp:txBody>
      <dsp:txXfrm>
        <a:off x="380215" y="4076953"/>
        <a:ext cx="4848993" cy="3729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020CD2-1B30-4808-9702-27297FF82512}">
      <dsp:nvSpPr>
        <dsp:cNvPr id="0" name=""/>
        <dsp:cNvSpPr/>
      </dsp:nvSpPr>
      <dsp:spPr>
        <a:xfrm>
          <a:off x="148480" y="854028"/>
          <a:ext cx="7052247" cy="37690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62" tIns="958088" rIns="558862" bIns="128016" numCol="1" spcCol="1270" anchor="t" anchorCtr="0">
          <a:noAutofit/>
        </a:bodyPr>
        <a:lstStyle/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/>
            <a:t>Anexo Nº 1: Carta Compromiso Ejecución</a:t>
          </a:r>
          <a:endParaRPr lang="es-CL" sz="1800" kern="1200" dirty="0"/>
        </a:p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/>
            <a:t>Anexo Nº 2: Declaración Jurada de aceptación de condiciones al concurso y datos fidedignos</a:t>
          </a:r>
          <a:endParaRPr lang="es-CL" sz="1800" kern="1200" dirty="0"/>
        </a:p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/>
            <a:t>Anexo Nº 3:Declaracion Jurada de Exclusividad</a:t>
          </a:r>
          <a:endParaRPr lang="es-CL" sz="1800" kern="1200" dirty="0"/>
        </a:p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>
              <a:hlinkClick xmlns:r="http://schemas.openxmlformats.org/officeDocument/2006/relationships" r:id="" action="ppaction://hlinksldjump"/>
            </a:rPr>
            <a:t>Anexo Nº 4: Planificación de Personal (A) y de Actividades (B)</a:t>
          </a:r>
          <a:endParaRPr lang="es-CL" sz="1800" kern="1200" dirty="0"/>
        </a:p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/>
            <a:t>Anexo Nº 5: Declaración sobre personal</a:t>
          </a:r>
          <a:endParaRPr lang="es-CL" sz="1800" kern="1200" dirty="0"/>
        </a:p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/>
            <a:t>Anexo Nº 6: Certificado Bienes Durables</a:t>
          </a:r>
          <a:endParaRPr lang="es-CL" sz="1800" kern="1200" dirty="0"/>
        </a:p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kern="1200" dirty="0" smtClean="0"/>
            <a:t>Anexo Nº 8: Detalle gastos propios o de terceros</a:t>
          </a:r>
          <a:endParaRPr lang="es-CL" sz="1800" kern="1200" dirty="0"/>
        </a:p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800" b="0" kern="1200" dirty="0" smtClean="0"/>
            <a:t>Certificado de </a:t>
          </a:r>
          <a:r>
            <a:rPr lang="es-ES_tradnl" sz="1800" b="0" kern="1200" dirty="0" err="1" smtClean="0"/>
            <a:t>Expertis</a:t>
          </a:r>
          <a:r>
            <a:rPr lang="es-ES_tradnl" sz="1800" b="0" kern="1200" dirty="0" smtClean="0"/>
            <a:t> o Titulo </a:t>
          </a:r>
          <a:r>
            <a:rPr lang="es-ES_tradnl" sz="1800" b="0" kern="1200" dirty="0" smtClean="0"/>
            <a:t>Profesional</a:t>
          </a:r>
          <a:endParaRPr lang="es-CL" sz="1800" kern="1200" dirty="0"/>
        </a:p>
      </dsp:txBody>
      <dsp:txXfrm>
        <a:off x="148480" y="854028"/>
        <a:ext cx="7052247" cy="3769072"/>
      </dsp:txXfrm>
    </dsp:sp>
    <dsp:sp modelId="{5715A044-5CCC-4A17-A8A8-F89ABD1F9FBA}">
      <dsp:nvSpPr>
        <dsp:cNvPr id="0" name=""/>
        <dsp:cNvSpPr/>
      </dsp:nvSpPr>
      <dsp:spPr>
        <a:xfrm>
          <a:off x="382330" y="324869"/>
          <a:ext cx="4933649" cy="13733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21" tIns="0" rIns="190521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/>
            <a:t>4. Documentos</a:t>
          </a:r>
          <a:endParaRPr lang="es-CL" sz="1800" kern="1200" dirty="0"/>
        </a:p>
      </dsp:txBody>
      <dsp:txXfrm>
        <a:off x="449371" y="391910"/>
        <a:ext cx="4799567" cy="12392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159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E037B-E1AD-4642-B5A2-88CF5785DB80}" type="datetimeFigureOut">
              <a:rPr lang="es-ES" smtClean="0"/>
              <a:t>09/04/2018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159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71FEE-5399-455E-9C53-D1BC5EE453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9984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159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313AE-264B-4F16-9AB1-AB72E7EE8C17}" type="datetimeFigureOut">
              <a:rPr lang="es-ES" smtClean="0"/>
              <a:t>09/04/2018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0713" y="4474283"/>
            <a:ext cx="5608975" cy="365969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159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A6AFC-CEE6-4417-B3A6-6682D9B91F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9806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A6AFC-CEE6-4417-B3A6-6682D9B91F1D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7261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A6AFC-CEE6-4417-B3A6-6682D9B91F1D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403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A6AFC-CEE6-4417-B3A6-6682D9B91F1D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9920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A6AFC-CEE6-4417-B3A6-6682D9B91F1D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9927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A6AFC-CEE6-4417-B3A6-6682D9B91F1D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3541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A6AFC-CEE6-4417-B3A6-6682D9B91F1D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217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A6AFC-CEE6-4417-B3A6-6682D9B91F1D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14923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A6AFC-CEE6-4417-B3A6-6682D9B91F1D}" type="slidenum">
              <a:rPr lang="es-ES" smtClean="0"/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12411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4C229-7A54-40E2-AEB7-AED8C72A7D96}" type="slidenum">
              <a:rPr lang="es-CL" smtClean="0"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4362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09-04-2018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143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09-04-2018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4634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09-04-2018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0455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09-04-2018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674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09-04-2018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121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09-04-2018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6552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09-04-2018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66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09-04-2018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76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09-04-2018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0265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09-04-2018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9895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09-04-2018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253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09-04-2018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6968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09-04-2018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9975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09-04-2018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4380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09-04-2018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1288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6088-D937-4FC1-924E-5E3FE3646E2C}" type="datetimeFigureOut">
              <a:rPr lang="es-CL" smtClean="0"/>
              <a:t>09-04-2018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7276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F6088-D937-4FC1-924E-5E3FE3646E2C}" type="datetimeFigureOut">
              <a:rPr lang="es-CL" smtClean="0"/>
              <a:t>09-04-2018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6643B61-CBEC-424C-A716-3A97EC92D54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6088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9" r:id="rId1"/>
    <p:sldLayoutId id="2147484110" r:id="rId2"/>
    <p:sldLayoutId id="2147484111" r:id="rId3"/>
    <p:sldLayoutId id="2147484112" r:id="rId4"/>
    <p:sldLayoutId id="2147484113" r:id="rId5"/>
    <p:sldLayoutId id="2147484114" r:id="rId6"/>
    <p:sldLayoutId id="2147484115" r:id="rId7"/>
    <p:sldLayoutId id="2147484116" r:id="rId8"/>
    <p:sldLayoutId id="2147484117" r:id="rId9"/>
    <p:sldLayoutId id="2147484118" r:id="rId10"/>
    <p:sldLayoutId id="2147484119" r:id="rId11"/>
    <p:sldLayoutId id="2147484120" r:id="rId12"/>
    <p:sldLayoutId id="2147484121" r:id="rId13"/>
    <p:sldLayoutId id="2147484122" r:id="rId14"/>
    <p:sldLayoutId id="2147484123" r:id="rId15"/>
    <p:sldLayoutId id="2147484124" r:id="rId16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tm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remagallanes.cl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remagallanes.cl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concursocultura@goremagallanes.cl" TargetMode="External"/><Relationship Id="rId2" Type="http://schemas.openxmlformats.org/officeDocument/2006/relationships/hyperlink" Target="http://www.goremagallanes.cl/concursosfndr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130594" y="2158387"/>
            <a:ext cx="5826719" cy="2710068"/>
          </a:xfrm>
        </p:spPr>
        <p:txBody>
          <a:bodyPr/>
          <a:lstStyle/>
          <a:p>
            <a:pPr algn="ctr"/>
            <a:r>
              <a:rPr lang="es-ES_tradnl" sz="3600" b="1" i="1" dirty="0" smtClean="0">
                <a:solidFill>
                  <a:schemeClr val="bg1">
                    <a:lumMod val="8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Fondo </a:t>
            </a:r>
            <a:r>
              <a:rPr lang="es-ES_tradnl" sz="3600" b="1" i="1" dirty="0">
                <a:solidFill>
                  <a:schemeClr val="bg1">
                    <a:lumMod val="8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6% FNDR 2018</a:t>
            </a:r>
            <a:br>
              <a:rPr lang="es-ES_tradnl" sz="3600" b="1" i="1" dirty="0">
                <a:solidFill>
                  <a:schemeClr val="bg1">
                    <a:lumMod val="8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ES" sz="3600" b="1" i="1" dirty="0">
                <a:solidFill>
                  <a:schemeClr val="bg1">
                    <a:lumMod val="8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División </a:t>
            </a:r>
            <a:r>
              <a:rPr lang="es-ES" sz="3600" b="1" i="1" dirty="0" smtClean="0">
                <a:solidFill>
                  <a:schemeClr val="bg1">
                    <a:lumMod val="8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 Planificación y </a:t>
            </a:r>
            <a:r>
              <a:rPr lang="es-ES" sz="3600" b="1" i="1" dirty="0">
                <a:solidFill>
                  <a:schemeClr val="bg1">
                    <a:lumMod val="8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Desarrollo </a:t>
            </a:r>
            <a:r>
              <a:rPr lang="es-ES" sz="3600" b="1" i="1" dirty="0" smtClean="0">
                <a:solidFill>
                  <a:schemeClr val="bg1">
                    <a:lumMod val="8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Regional</a:t>
            </a:r>
            <a:r>
              <a:rPr lang="es-ES" sz="2800" b="1" i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s-ES" sz="2800" b="1" i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s-CL" sz="20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7499" y="332656"/>
            <a:ext cx="1042237" cy="1250685"/>
          </a:xfrm>
          <a:prstGeom prst="rect">
            <a:avLst/>
          </a:prstGeom>
        </p:spPr>
      </p:pic>
      <p:sp>
        <p:nvSpPr>
          <p:cNvPr id="7" name="4 Rectángulo redondeado"/>
          <p:cNvSpPr/>
          <p:nvPr/>
        </p:nvSpPr>
        <p:spPr>
          <a:xfrm>
            <a:off x="803593" y="760139"/>
            <a:ext cx="6480720" cy="13875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3200" b="1" dirty="0" smtClean="0">
                <a:solidFill>
                  <a:schemeClr val="bg2">
                    <a:lumMod val="75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Gobierno Regional de Magallanes y Antártica Chilena</a:t>
            </a:r>
            <a:endParaRPr lang="es-CL" sz="3200" b="1" dirty="0">
              <a:solidFill>
                <a:schemeClr val="bg2">
                  <a:lumMod val="75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2" descr="Resultado de imagen para logo de gobierno de chile 20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403" y="1702206"/>
            <a:ext cx="958141" cy="95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>
          <a:xfrm>
            <a:off x="251520" y="4797152"/>
            <a:ext cx="7200799" cy="1368151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s-ES" sz="4600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Cultura</a:t>
            </a:r>
          </a:p>
          <a:p>
            <a:pPr algn="ctr"/>
            <a:endParaRPr lang="es-ES" sz="4000" b="1" i="1" dirty="0" smtClean="0">
              <a:solidFill>
                <a:schemeClr val="accent4">
                  <a:lumMod val="40000"/>
                  <a:lumOff val="60000"/>
                </a:schemeClr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s-ES" sz="2000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06 de abril de 2018</a:t>
            </a:r>
            <a:endParaRPr lang="es-CL" sz="20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61424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396768"/>
              </p:ext>
            </p:extLst>
          </p:nvPr>
        </p:nvGraphicFramePr>
        <p:xfrm>
          <a:off x="323528" y="1196752"/>
          <a:ext cx="7128792" cy="5256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28792"/>
              </a:tblGrid>
              <a:tr h="525658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+mj-lt"/>
                        <a:buNone/>
                      </a:pPr>
                      <a:r>
                        <a:rPr lang="es-ES" sz="24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Son los gastos necesarios para el cumplimiento de la actividad para que fueron otorgados los recursos. </a:t>
                      </a:r>
                      <a:r>
                        <a:rPr lang="es-ES" sz="240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 Ejemplo:</a:t>
                      </a:r>
                    </a:p>
                    <a:p>
                      <a:pPr marL="457200" lvl="0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ct val="100000"/>
                        <a:buFont typeface="+mj-lt"/>
                        <a:buAutoNum type="arabicPeriod"/>
                      </a:pPr>
                      <a:r>
                        <a:rPr lang="es-ES" sz="18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Fletes</a:t>
                      </a:r>
                      <a:r>
                        <a:rPr lang="es-ES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(traslado de elementos</a:t>
                      </a:r>
                      <a:r>
                        <a:rPr lang="es-ES" sz="180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adquiridos fuera de la región)</a:t>
                      </a:r>
                      <a:endParaRPr lang="es-ES" sz="1800" i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lvl="0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ct val="100000"/>
                        <a:buFont typeface="+mj-lt"/>
                        <a:buAutoNum type="arabicPeriod"/>
                      </a:pPr>
                      <a:endParaRPr lang="es-CL" sz="18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lvl="0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ct val="100000"/>
                        <a:buFont typeface="+mj-lt"/>
                        <a:buAutoNum type="arabicPeriod"/>
                      </a:pPr>
                      <a:r>
                        <a:rPr lang="es-ES" sz="18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Alimentación </a:t>
                      </a:r>
                      <a:r>
                        <a:rPr lang="es-ES" sz="18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(desayuno, almuerzo, cena, en el caso de que</a:t>
                      </a:r>
                      <a:r>
                        <a:rPr lang="es-ES" sz="180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la actividad se desarrolle en otra localidad</a:t>
                      </a:r>
                      <a:r>
                        <a:rPr lang="es-ES" sz="18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).</a:t>
                      </a:r>
                    </a:p>
                    <a:p>
                      <a:pPr marL="457200" lvl="0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ct val="100000"/>
                        <a:buFont typeface="+mj-lt"/>
                        <a:buAutoNum type="arabicPeriod"/>
                      </a:pPr>
                      <a:endParaRPr lang="es-CL" sz="1800" i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 lvl="0" indent="-45720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" sz="18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Colación</a:t>
                      </a:r>
                      <a:r>
                        <a:rPr lang="es-ES" sz="18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1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s-ES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corresponde a pequeñas porciones de alimentos o preparaciones que se consumen entre las comidas, deberán ser lo mas saludable posible. Tendrá un tope de $ 2.500 por día).</a:t>
                      </a:r>
                    </a:p>
                    <a:p>
                      <a:pPr marL="457200" marR="0" lvl="0" indent="-45720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+mj-lt"/>
                        <a:buAutoNum type="arabicPeriod"/>
                        <a:tabLst/>
                        <a:defRPr/>
                      </a:pPr>
                      <a:endParaRPr lang="es-ES" sz="1800" i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lvl="0" indent="-45720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SzPct val="100000"/>
                        <a:buFont typeface="+mj-lt"/>
                        <a:buAutoNum type="arabicPeriod"/>
                      </a:pPr>
                      <a:r>
                        <a:rPr lang="es-ES" sz="18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Arriendos</a:t>
                      </a:r>
                      <a:r>
                        <a:rPr lang="es-ES" sz="18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(para hitos específicos de la actividad, talleres contemplados, uso</a:t>
                      </a:r>
                      <a:r>
                        <a:rPr lang="es-ES" sz="180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gimnasio, </a:t>
                      </a:r>
                      <a:r>
                        <a:rPr lang="es-ES" sz="18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etc.).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ítulo 3"/>
          <p:cNvSpPr>
            <a:spLocks noGrp="1"/>
          </p:cNvSpPr>
          <p:nvPr>
            <p:ph type="title"/>
          </p:nvPr>
        </p:nvSpPr>
        <p:spPr>
          <a:xfrm>
            <a:off x="323528" y="609600"/>
            <a:ext cx="7200799" cy="731168"/>
          </a:xfrm>
        </p:spPr>
        <p:txBody>
          <a:bodyPr>
            <a:normAutofit/>
          </a:bodyPr>
          <a:lstStyle/>
          <a:p>
            <a:pPr fontAlgn="ctr"/>
            <a:r>
              <a:rPr lang="es-CL" sz="3200" b="1" i="1" dirty="0" smtClean="0"/>
              <a:t>3. </a:t>
            </a:r>
            <a:r>
              <a:rPr lang="es-CL" sz="3200" b="1" i="1" u="sng" dirty="0" smtClean="0"/>
              <a:t>Gastos Operacionales(Máx.99%)</a:t>
            </a:r>
            <a:endParaRPr lang="es-CL" sz="3200" i="1" u="sng" dirty="0"/>
          </a:p>
        </p:txBody>
      </p:sp>
      <p:pic>
        <p:nvPicPr>
          <p:cNvPr id="8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8086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07592"/>
              </p:ext>
            </p:extLst>
          </p:nvPr>
        </p:nvGraphicFramePr>
        <p:xfrm>
          <a:off x="486070" y="1276352"/>
          <a:ext cx="6912766" cy="34855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12766"/>
              </a:tblGrid>
              <a:tr h="278961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000"/>
                        <a:buFont typeface="+mj-lt"/>
                        <a:buNone/>
                      </a:pPr>
                      <a:r>
                        <a:rPr lang="es-ES" sz="240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…Por Ejemplo:</a:t>
                      </a:r>
                    </a:p>
                    <a:p>
                      <a:pPr marL="457200" marR="0" lvl="0" indent="-45720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+mj-lt"/>
                        <a:buAutoNum type="arabicPeriod" startAt="5"/>
                        <a:tabLst/>
                        <a:defRPr/>
                      </a:pPr>
                      <a:r>
                        <a:rPr lang="es-ES" sz="18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Servicio de</a:t>
                      </a:r>
                      <a:r>
                        <a:rPr lang="es-ES" sz="1800" u="sng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Producción</a:t>
                      </a:r>
                    </a:p>
                    <a:p>
                      <a:pPr marL="457200" marR="0" lvl="0" indent="-45720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+mj-lt"/>
                        <a:buAutoNum type="arabicPeriod" startAt="5"/>
                        <a:tabLst/>
                        <a:defRPr/>
                      </a:pPr>
                      <a:endParaRPr lang="es-ES" sz="1800" i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457200" indent="-457200" algn="just">
                        <a:spcAft>
                          <a:spcPts val="0"/>
                        </a:spcAft>
                        <a:buSzPct val="100000"/>
                        <a:buFont typeface="+mj-lt"/>
                        <a:buAutoNum type="arabicPeriod" startAt="5"/>
                      </a:pPr>
                      <a:r>
                        <a:rPr lang="es-ES" sz="18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Arriendo de equipos</a:t>
                      </a:r>
                      <a:r>
                        <a:rPr lang="es-ES" sz="1800" u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(amplificación, iluminación, etc.)</a:t>
                      </a:r>
                    </a:p>
                    <a:p>
                      <a:pPr marL="457200" indent="-457200" algn="just">
                        <a:spcAft>
                          <a:spcPts val="0"/>
                        </a:spcAft>
                        <a:buSzPct val="100000"/>
                        <a:buFont typeface="+mj-lt"/>
                        <a:buAutoNum type="arabicPeriod" startAt="5"/>
                      </a:pPr>
                      <a:endParaRPr lang="es-CL" sz="1800" i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 algn="just">
                        <a:spcAft>
                          <a:spcPts val="0"/>
                        </a:spcAft>
                        <a:buSzPct val="100000"/>
                        <a:buFont typeface="+mj-lt"/>
                        <a:buAutoNum type="arabicPeriod" startAt="5"/>
                      </a:pPr>
                      <a:r>
                        <a:rPr lang="es-ES" sz="18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Materiales de trabajo </a:t>
                      </a:r>
                      <a:r>
                        <a:rPr lang="es-ES" sz="18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(relacionados a la actividad)</a:t>
                      </a:r>
                    </a:p>
                    <a:p>
                      <a:pPr marL="457200" indent="-457200" algn="just">
                        <a:spcAft>
                          <a:spcPts val="0"/>
                        </a:spcAft>
                        <a:buSzPct val="100000"/>
                        <a:buFont typeface="+mj-lt"/>
                        <a:buAutoNum type="arabicPeriod" startAt="5"/>
                      </a:pPr>
                      <a:endParaRPr lang="es-CL" sz="1800" i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lvl="0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ct val="100000"/>
                        <a:buFont typeface="+mj-lt"/>
                        <a:buAutoNum type="arabicPeriod" startAt="5"/>
                      </a:pPr>
                      <a:r>
                        <a:rPr lang="es-ES" sz="18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Alojamientos</a:t>
                      </a:r>
                    </a:p>
                    <a:p>
                      <a:pPr marL="457200" lvl="0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ct val="100000"/>
                        <a:buFont typeface="+mj-lt"/>
                        <a:buAutoNum type="arabicPeriod" startAt="5"/>
                      </a:pPr>
                      <a:endParaRPr lang="es-ES" sz="1800" u="sng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lvl="0" indent="-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SzPct val="100000"/>
                        <a:buFont typeface="+mj-lt"/>
                        <a:buAutoNum type="arabicPeriod" startAt="5"/>
                      </a:pPr>
                      <a:r>
                        <a:rPr lang="es-ES" sz="18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Traslados</a:t>
                      </a:r>
                      <a:r>
                        <a:rPr lang="es-ES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(pasajes aéreos,</a:t>
                      </a:r>
                      <a:r>
                        <a:rPr lang="es-ES" sz="180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bus, barcaza, arriendo de buses para viajes pequeños)</a:t>
                      </a:r>
                      <a:endParaRPr lang="es-CL" sz="1800" i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SzPts val="1000"/>
                        <a:buFont typeface="+mj-lt"/>
                        <a:buAutoNum type="alphaLcPeriod"/>
                      </a:pPr>
                      <a:endParaRPr lang="es-CL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ítulo 3"/>
          <p:cNvSpPr>
            <a:spLocks noGrp="1"/>
          </p:cNvSpPr>
          <p:nvPr>
            <p:ph type="title"/>
          </p:nvPr>
        </p:nvSpPr>
        <p:spPr>
          <a:xfrm>
            <a:off x="323528" y="609600"/>
            <a:ext cx="7200799" cy="731168"/>
          </a:xfrm>
        </p:spPr>
        <p:txBody>
          <a:bodyPr>
            <a:normAutofit/>
          </a:bodyPr>
          <a:lstStyle/>
          <a:p>
            <a:pPr fontAlgn="ctr"/>
            <a:r>
              <a:rPr lang="es-CL" sz="3200" b="1" i="1" dirty="0" smtClean="0"/>
              <a:t>3. </a:t>
            </a:r>
            <a:r>
              <a:rPr lang="es-CL" sz="3200" b="1" i="1" u="sng" dirty="0" smtClean="0"/>
              <a:t>Gastos Operacionales(Máx.99%)</a:t>
            </a:r>
            <a:endParaRPr lang="es-CL" sz="3200" i="1" u="sng" dirty="0"/>
          </a:p>
        </p:txBody>
      </p:sp>
      <p:pic>
        <p:nvPicPr>
          <p:cNvPr id="8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67544" y="4869160"/>
            <a:ext cx="6912766" cy="1426031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00000"/>
              </a:lnSpc>
              <a:spcAft>
                <a:spcPts val="800"/>
              </a:spcAft>
              <a:buSzPct val="100000"/>
              <a:buFont typeface="Wingdings" panose="05000000000000000000" pitchFamily="2" charset="2"/>
              <a:buChar char="ü"/>
            </a:pPr>
            <a:r>
              <a:rPr lang="es-ES" sz="2000" b="1" dirty="0" smtClean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Deben entregarse a </a:t>
            </a:r>
            <a:r>
              <a:rPr lang="es-ES" sz="2000" b="1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los </a:t>
            </a:r>
            <a:r>
              <a:rPr lang="es-ES" sz="2000" b="1" i="1" u="sng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beneficiarios directos</a:t>
            </a:r>
            <a:r>
              <a:rPr lang="es-ES" sz="2000" b="1" i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2000" b="1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de la iniciativa.</a:t>
            </a:r>
            <a:endParaRPr lang="es-ES_tradnl" sz="2000" b="1" dirty="0">
              <a:solidFill>
                <a:schemeClr val="tx1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0"/>
              </a:spcAft>
              <a:buSzPct val="100000"/>
              <a:buFont typeface="Wingdings" panose="05000000000000000000" pitchFamily="2" charset="2"/>
              <a:buChar char="ü"/>
            </a:pPr>
            <a:r>
              <a:rPr lang="es-ES" sz="2000" b="1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Estos gastos </a:t>
            </a:r>
            <a:r>
              <a:rPr lang="es-ES" sz="2000" b="1" i="1" u="sng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deberán </a:t>
            </a:r>
            <a:r>
              <a:rPr lang="es-ES" sz="2000" b="1" i="1" u="sng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desglosarse</a:t>
            </a:r>
            <a:r>
              <a:rPr lang="es-ES" sz="2000" b="1" i="1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2000" b="1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en la presentación de la iniciativa.</a:t>
            </a:r>
            <a:endParaRPr lang="es-CL" sz="2000" b="1" dirty="0">
              <a:solidFill>
                <a:schemeClr val="tx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8780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-121911" y="514906"/>
            <a:ext cx="8208910" cy="528343"/>
          </a:xfrm>
        </p:spPr>
        <p:txBody>
          <a:bodyPr>
            <a:noAutofit/>
          </a:bodyPr>
          <a:lstStyle/>
          <a:p>
            <a:pPr algn="ctr"/>
            <a:r>
              <a:rPr lang="es-ES_tradnl" sz="3200" b="1" i="1" u="sng" dirty="0" smtClean="0">
                <a:latin typeface="+mn-lt"/>
              </a:rPr>
              <a:t>Restricciones de Financiamiento</a:t>
            </a:r>
            <a:endParaRPr lang="es-ES" sz="3200" i="1" u="sng" dirty="0">
              <a:latin typeface="+mn-lt"/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395536" y="1262422"/>
            <a:ext cx="6204061" cy="519091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ES" sz="2000" b="1" u="sng" dirty="0" smtClean="0"/>
              <a:t>Operacionales</a:t>
            </a:r>
          </a:p>
          <a:p>
            <a:pPr algn="just"/>
            <a:r>
              <a:rPr lang="es-CL" sz="1900" dirty="0" smtClean="0">
                <a:solidFill>
                  <a:schemeClr val="tx1"/>
                </a:solidFill>
              </a:rPr>
              <a:t>Recursos </a:t>
            </a:r>
            <a:r>
              <a:rPr lang="es-CL" sz="1900" dirty="0">
                <a:solidFill>
                  <a:schemeClr val="tx1"/>
                </a:solidFill>
              </a:rPr>
              <a:t>para participar en pasantías, seminarios, congresos, inscripciones, </a:t>
            </a:r>
            <a:r>
              <a:rPr lang="es-CL" sz="1900" dirty="0" smtClean="0">
                <a:solidFill>
                  <a:schemeClr val="tx1"/>
                </a:solidFill>
              </a:rPr>
              <a:t>encuentros </a:t>
            </a:r>
            <a:r>
              <a:rPr lang="es-CL" sz="1900" dirty="0">
                <a:solidFill>
                  <a:schemeClr val="tx1"/>
                </a:solidFill>
              </a:rPr>
              <a:t>o similares, tanto en el país como en el extranjero por no ser considerada una actividad. </a:t>
            </a:r>
          </a:p>
          <a:p>
            <a:pPr algn="just"/>
            <a:r>
              <a:rPr lang="es-ES" sz="1900" b="1" dirty="0" smtClean="0">
                <a:solidFill>
                  <a:schemeClr val="tx1"/>
                </a:solidFill>
              </a:rPr>
              <a:t>No </a:t>
            </a:r>
            <a:r>
              <a:rPr lang="es-ES" sz="1900" b="1" dirty="0">
                <a:solidFill>
                  <a:schemeClr val="tx1"/>
                </a:solidFill>
              </a:rPr>
              <a:t>se aceptaran facturas emitidas por el representante legal, integrantes de la directiva y encargados de proyectos.</a:t>
            </a:r>
          </a:p>
          <a:p>
            <a:pPr lvl="0" algn="just"/>
            <a:r>
              <a:rPr lang="es-ES" sz="1900" dirty="0" smtClean="0">
                <a:solidFill>
                  <a:schemeClr val="tx1"/>
                </a:solidFill>
              </a:rPr>
              <a:t>Gastos onerosos, gasto </a:t>
            </a:r>
            <a:r>
              <a:rPr lang="es-ES" sz="1900" dirty="0">
                <a:solidFill>
                  <a:schemeClr val="tx1"/>
                </a:solidFill>
              </a:rPr>
              <a:t>que no </a:t>
            </a:r>
            <a:r>
              <a:rPr lang="es-ES" sz="1900" dirty="0" smtClean="0">
                <a:solidFill>
                  <a:schemeClr val="tx1"/>
                </a:solidFill>
              </a:rPr>
              <a:t>justificados o excesivos, como por ejemplo:</a:t>
            </a:r>
            <a:r>
              <a:rPr lang="es-ES" sz="1900" i="1" dirty="0">
                <a:solidFill>
                  <a:schemeClr val="tx1"/>
                </a:solidFill>
              </a:rPr>
              <a:t> </a:t>
            </a:r>
            <a:r>
              <a:rPr lang="es-ES" sz="1900" i="1" dirty="0" smtClean="0">
                <a:solidFill>
                  <a:schemeClr val="tx1"/>
                </a:solidFill>
              </a:rPr>
              <a:t>cócteles</a:t>
            </a:r>
            <a:r>
              <a:rPr lang="es-ES" sz="1900" i="1" dirty="0">
                <a:solidFill>
                  <a:schemeClr val="tx1"/>
                </a:solidFill>
              </a:rPr>
              <a:t>, </a:t>
            </a:r>
            <a:r>
              <a:rPr lang="es-ES" sz="1900" i="1" dirty="0" err="1">
                <a:solidFill>
                  <a:schemeClr val="tx1"/>
                </a:solidFill>
              </a:rPr>
              <a:t>c</a:t>
            </a:r>
            <a:r>
              <a:rPr lang="es-ES" sz="1900" i="1" dirty="0" err="1" smtClean="0">
                <a:solidFill>
                  <a:schemeClr val="tx1"/>
                </a:solidFill>
              </a:rPr>
              <a:t>offee</a:t>
            </a:r>
            <a:r>
              <a:rPr lang="es-ES" sz="1900" i="1" dirty="0" smtClean="0">
                <a:solidFill>
                  <a:schemeClr val="tx1"/>
                </a:solidFill>
              </a:rPr>
              <a:t>-break</a:t>
            </a:r>
            <a:r>
              <a:rPr lang="es-ES" sz="1900" i="1" dirty="0">
                <a:solidFill>
                  <a:schemeClr val="tx1"/>
                </a:solidFill>
              </a:rPr>
              <a:t>, bebidas </a:t>
            </a:r>
            <a:r>
              <a:rPr lang="es-ES" sz="1900" i="1" dirty="0" smtClean="0">
                <a:solidFill>
                  <a:schemeClr val="tx1"/>
                </a:solidFill>
              </a:rPr>
              <a:t>alcohólicas, </a:t>
            </a:r>
            <a:r>
              <a:rPr lang="es-ES" sz="1900" i="1" dirty="0">
                <a:solidFill>
                  <a:schemeClr val="tx1"/>
                </a:solidFill>
              </a:rPr>
              <a:t>gastos de </a:t>
            </a:r>
            <a:r>
              <a:rPr lang="es-ES" sz="1900" i="1" dirty="0" smtClean="0">
                <a:solidFill>
                  <a:schemeClr val="tx1"/>
                </a:solidFill>
              </a:rPr>
              <a:t>suvenir, </a:t>
            </a:r>
            <a:r>
              <a:rPr lang="es-ES" sz="1900" i="1" dirty="0">
                <a:solidFill>
                  <a:schemeClr val="tx1"/>
                </a:solidFill>
              </a:rPr>
              <a:t>regalos o similares.</a:t>
            </a:r>
            <a:endParaRPr lang="es-CL" sz="1900" i="1" dirty="0">
              <a:solidFill>
                <a:schemeClr val="tx1"/>
              </a:solidFill>
            </a:endParaRPr>
          </a:p>
          <a:p>
            <a:pPr lvl="0" algn="just"/>
            <a:r>
              <a:rPr lang="es-ES" sz="1900" dirty="0" smtClean="0">
                <a:solidFill>
                  <a:schemeClr val="tx1"/>
                </a:solidFill>
              </a:rPr>
              <a:t>Gastos </a:t>
            </a:r>
            <a:r>
              <a:rPr lang="es-ES" sz="1900" dirty="0">
                <a:solidFill>
                  <a:schemeClr val="tx1"/>
                </a:solidFill>
              </a:rPr>
              <a:t>asociados a infraestructura </a:t>
            </a:r>
            <a:r>
              <a:rPr lang="es-ES" sz="1900" dirty="0" smtClean="0">
                <a:solidFill>
                  <a:schemeClr val="tx1"/>
                </a:solidFill>
              </a:rPr>
              <a:t>fija</a:t>
            </a:r>
            <a:r>
              <a:rPr lang="es-ES" sz="1900" i="1" dirty="0" smtClean="0">
                <a:solidFill>
                  <a:schemeClr val="tx1"/>
                </a:solidFill>
              </a:rPr>
              <a:t> (construcción</a:t>
            </a:r>
            <a:r>
              <a:rPr lang="es-ES" sz="1900" i="1" dirty="0">
                <a:solidFill>
                  <a:schemeClr val="tx1"/>
                </a:solidFill>
              </a:rPr>
              <a:t>, habilitación, reparación, </a:t>
            </a:r>
            <a:r>
              <a:rPr lang="es-ES" sz="1900" i="1" dirty="0" smtClean="0">
                <a:solidFill>
                  <a:schemeClr val="tx1"/>
                </a:solidFill>
              </a:rPr>
              <a:t>mantenimiento, conservación </a:t>
            </a:r>
            <a:r>
              <a:rPr lang="es-ES_tradnl" sz="1900" i="1" dirty="0" smtClean="0">
                <a:solidFill>
                  <a:schemeClr val="tx1"/>
                </a:solidFill>
              </a:rPr>
              <a:t>etc.)</a:t>
            </a:r>
            <a:endParaRPr lang="es-CL" sz="1900" i="1" dirty="0">
              <a:solidFill>
                <a:schemeClr val="tx1"/>
              </a:solidFill>
            </a:endParaRPr>
          </a:p>
          <a:p>
            <a:pPr lvl="0" algn="just"/>
            <a:r>
              <a:rPr lang="es-ES" sz="1900" dirty="0">
                <a:solidFill>
                  <a:schemeClr val="tx1"/>
                </a:solidFill>
              </a:rPr>
              <a:t>Gastos considerados propios de la organización. Tales como: </a:t>
            </a:r>
            <a:r>
              <a:rPr lang="es-ES" sz="1900" i="1" dirty="0">
                <a:solidFill>
                  <a:schemeClr val="tx1"/>
                </a:solidFill>
              </a:rPr>
              <a:t>Combustibles, consumos básicos, arriendo de inmuebles o similar, </a:t>
            </a:r>
            <a:r>
              <a:rPr lang="es-ES" sz="1900" i="1" dirty="0" smtClean="0">
                <a:solidFill>
                  <a:schemeClr val="tx1"/>
                </a:solidFill>
              </a:rPr>
              <a:t>trámites </a:t>
            </a:r>
            <a:r>
              <a:rPr lang="es-ES" sz="1900" i="1" dirty="0">
                <a:solidFill>
                  <a:schemeClr val="tx1"/>
                </a:solidFill>
              </a:rPr>
              <a:t>notariales y/o bancarios, productos de consumo con fines comerciales, </a:t>
            </a:r>
            <a:r>
              <a:rPr lang="es-ES" sz="1900" i="1" dirty="0" smtClean="0">
                <a:solidFill>
                  <a:schemeClr val="tx1"/>
                </a:solidFill>
              </a:rPr>
              <a:t>correspondencia, imprevistos</a:t>
            </a:r>
            <a:r>
              <a:rPr lang="es-ES" sz="1900" i="1" dirty="0">
                <a:solidFill>
                  <a:schemeClr val="tx1"/>
                </a:solidFill>
              </a:rPr>
              <a:t>, aseo, etc. </a:t>
            </a:r>
            <a:endParaRPr lang="es-CL" sz="1900" i="1" dirty="0">
              <a:solidFill>
                <a:schemeClr val="tx1"/>
              </a:solidFill>
            </a:endParaRPr>
          </a:p>
          <a:p>
            <a:pPr lvl="0" algn="just"/>
            <a:endParaRPr lang="es-CL" dirty="0"/>
          </a:p>
          <a:p>
            <a:endParaRPr lang="es-CL" dirty="0"/>
          </a:p>
        </p:txBody>
      </p:sp>
      <p:pic>
        <p:nvPicPr>
          <p:cNvPr id="9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l="-2" t="5502" r="1200" b="11968"/>
          <a:stretch/>
        </p:blipFill>
        <p:spPr>
          <a:xfrm>
            <a:off x="6804248" y="2924944"/>
            <a:ext cx="1739565" cy="1080121"/>
          </a:xfrm>
          <a:prstGeom prst="rect">
            <a:avLst/>
          </a:prstGeom>
        </p:spPr>
      </p:pic>
      <p:cxnSp>
        <p:nvCxnSpPr>
          <p:cNvPr id="10" name="Conector recto 9"/>
          <p:cNvCxnSpPr/>
          <p:nvPr/>
        </p:nvCxnSpPr>
        <p:spPr>
          <a:xfrm>
            <a:off x="6732240" y="2777638"/>
            <a:ext cx="2160240" cy="122742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 flipV="1">
            <a:off x="6732240" y="2777638"/>
            <a:ext cx="1944216" cy="137144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26475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763608"/>
              </p:ext>
            </p:extLst>
          </p:nvPr>
        </p:nvGraphicFramePr>
        <p:xfrm>
          <a:off x="539551" y="1029465"/>
          <a:ext cx="7344817" cy="5256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44817"/>
              </a:tblGrid>
              <a:tr h="5256584">
                <a:tc>
                  <a:txBody>
                    <a:bodyPr/>
                    <a:lstStyle/>
                    <a:p>
                      <a:pPr algn="just"/>
                      <a:r>
                        <a:rPr lang="es-ES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Equipamiento indispensable para el desarrollo de la actividad, subsisten después de terminada la ejecución del proyecto y no tienen alternativa para proveer dicho equipamiento. Por</a:t>
                      </a:r>
                      <a:r>
                        <a:rPr lang="es-ES" sz="2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Ejemplo:</a:t>
                      </a:r>
                    </a:p>
                    <a:p>
                      <a:pPr algn="just"/>
                      <a:endParaRPr lang="es-ES" sz="24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es-ES" sz="18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Implementación no disponible en la región</a:t>
                      </a: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endParaRPr lang="es-ES" sz="1800" b="1" u="sng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es-ES" sz="18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Instrumentos musicales</a:t>
                      </a: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endParaRPr lang="es-ES" sz="1800" b="1" u="sng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es-ES" sz="18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Herramientas para talleres artísticos (placa para serigrafía)</a:t>
                      </a: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endParaRPr lang="es-ES" sz="1800" b="1" u="sng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es-ES" sz="18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Tela para danza aérea</a:t>
                      </a: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endParaRPr lang="es-ES" sz="1800" b="1" u="sng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endParaRPr lang="es-ES" sz="1800" b="1" u="sng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endParaRPr lang="es-ES" sz="1800" b="1" u="sng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s-ES" sz="2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ítulo 3"/>
          <p:cNvSpPr>
            <a:spLocks noGrp="1"/>
          </p:cNvSpPr>
          <p:nvPr>
            <p:ph type="title"/>
          </p:nvPr>
        </p:nvSpPr>
        <p:spPr>
          <a:xfrm>
            <a:off x="323528" y="444850"/>
            <a:ext cx="7200799" cy="731168"/>
          </a:xfrm>
        </p:spPr>
        <p:txBody>
          <a:bodyPr>
            <a:normAutofit/>
          </a:bodyPr>
          <a:lstStyle/>
          <a:p>
            <a:pPr fontAlgn="ctr"/>
            <a:r>
              <a:rPr lang="es-CL" sz="3200" b="1" i="1" u="sng" dirty="0" smtClean="0"/>
              <a:t>4. Gastos de Inversión (Máx.20%)</a:t>
            </a:r>
            <a:endParaRPr lang="es-CL" sz="3200" i="1" u="sng" dirty="0"/>
          </a:p>
        </p:txBody>
      </p:sp>
      <p:pic>
        <p:nvPicPr>
          <p:cNvPr id="8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575555" y="5301208"/>
            <a:ext cx="6696743" cy="1323439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sz="2000" b="1" i="1" dirty="0" smtClean="0">
                <a:solidFill>
                  <a:schemeClr val="tx1"/>
                </a:solidFill>
              </a:rPr>
              <a:t>Deberán presentar 2 cotizaciones por producto solicitado.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2000" b="1" i="1" dirty="0" smtClean="0">
                <a:solidFill>
                  <a:schemeClr val="tx1"/>
                </a:solidFill>
              </a:rPr>
              <a:t>Pasan </a:t>
            </a:r>
            <a:r>
              <a:rPr lang="es-ES" sz="2000" b="1" i="1" dirty="0">
                <a:solidFill>
                  <a:schemeClr val="tx1"/>
                </a:solidFill>
              </a:rPr>
              <a:t>a ser parte del </a:t>
            </a:r>
            <a:r>
              <a:rPr lang="es-ES" sz="2000" b="1" i="1" u="sng" dirty="0">
                <a:solidFill>
                  <a:schemeClr val="tx1"/>
                </a:solidFill>
              </a:rPr>
              <a:t>inventario de la institución</a:t>
            </a:r>
            <a:r>
              <a:rPr lang="es-ES" sz="2000" b="1" i="1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CL" sz="2000" i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2725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0" y="625729"/>
            <a:ext cx="8208910" cy="528343"/>
          </a:xfrm>
        </p:spPr>
        <p:txBody>
          <a:bodyPr>
            <a:noAutofit/>
          </a:bodyPr>
          <a:lstStyle/>
          <a:p>
            <a:pPr algn="ctr"/>
            <a:r>
              <a:rPr lang="es-ES_tradnl" sz="3200" b="1" i="1" u="sng" dirty="0" smtClean="0">
                <a:latin typeface="+mn-lt"/>
              </a:rPr>
              <a:t>Restricciones de Financiamiento</a:t>
            </a:r>
            <a:endParaRPr lang="es-ES" sz="3200" i="1" u="sng" dirty="0">
              <a:latin typeface="+mn-lt"/>
            </a:endParaRPr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756416" y="1262423"/>
            <a:ext cx="5577901" cy="504689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000" b="1" u="sng" dirty="0" smtClean="0">
                <a:solidFill>
                  <a:schemeClr val="tx1"/>
                </a:solidFill>
              </a:rPr>
              <a:t>Inversión</a:t>
            </a:r>
          </a:p>
          <a:p>
            <a:pPr algn="just"/>
            <a:r>
              <a:rPr lang="es-CL" sz="2000" dirty="0" smtClean="0">
                <a:solidFill>
                  <a:schemeClr val="tx1"/>
                </a:solidFill>
              </a:rPr>
              <a:t>Los </a:t>
            </a:r>
            <a:r>
              <a:rPr lang="es-CL" sz="2000" dirty="0">
                <a:solidFill>
                  <a:schemeClr val="tx1"/>
                </a:solidFill>
              </a:rPr>
              <a:t>bienes adquiridos en este ítem, no podrán ser entregados a los beneficiarios directos. </a:t>
            </a:r>
          </a:p>
          <a:p>
            <a:pPr algn="just"/>
            <a:r>
              <a:rPr lang="es-CL" sz="2000" dirty="0" smtClean="0">
                <a:solidFill>
                  <a:schemeClr val="tx1"/>
                </a:solidFill>
              </a:rPr>
              <a:t>Gastos </a:t>
            </a:r>
            <a:r>
              <a:rPr lang="es-CL" sz="2000" dirty="0">
                <a:solidFill>
                  <a:schemeClr val="tx1"/>
                </a:solidFill>
              </a:rPr>
              <a:t>no justificados </a:t>
            </a:r>
            <a:r>
              <a:rPr lang="es-CL" sz="2000" dirty="0" smtClean="0">
                <a:solidFill>
                  <a:schemeClr val="tx1"/>
                </a:solidFill>
              </a:rPr>
              <a:t> o </a:t>
            </a:r>
            <a:r>
              <a:rPr lang="es-ES" sz="2000" dirty="0" smtClean="0">
                <a:solidFill>
                  <a:schemeClr val="tx1"/>
                </a:solidFill>
              </a:rPr>
              <a:t>bienes </a:t>
            </a:r>
            <a:r>
              <a:rPr lang="es-ES" sz="2000" dirty="0">
                <a:solidFill>
                  <a:schemeClr val="tx1"/>
                </a:solidFill>
              </a:rPr>
              <a:t>que son complementarios al desarrollo de la actividad</a:t>
            </a:r>
            <a:r>
              <a:rPr lang="es-ES" sz="2000" dirty="0" smtClean="0">
                <a:solidFill>
                  <a:schemeClr val="tx1"/>
                </a:solidFill>
              </a:rPr>
              <a:t>, ya que </a:t>
            </a:r>
            <a:r>
              <a:rPr lang="es-ES" sz="2000" dirty="0">
                <a:solidFill>
                  <a:schemeClr val="tx1"/>
                </a:solidFill>
              </a:rPr>
              <a:t>su ausencia no impiden la realización de ésta. </a:t>
            </a:r>
            <a:endParaRPr lang="es-CL" sz="2000" b="1" dirty="0">
              <a:solidFill>
                <a:schemeClr val="tx1"/>
              </a:solidFill>
            </a:endParaRPr>
          </a:p>
          <a:p>
            <a:pPr lvl="0" algn="just"/>
            <a:r>
              <a:rPr lang="es-ES" sz="2000" dirty="0" smtClean="0">
                <a:solidFill>
                  <a:schemeClr val="tx1"/>
                </a:solidFill>
              </a:rPr>
              <a:t>Adquisición de todo tipo de tecnología y </a:t>
            </a:r>
            <a:r>
              <a:rPr lang="es-ES" sz="2000" dirty="0">
                <a:solidFill>
                  <a:schemeClr val="tx1"/>
                </a:solidFill>
              </a:rPr>
              <a:t>sus respectivos </a:t>
            </a:r>
            <a:r>
              <a:rPr lang="es-ES" sz="2000" dirty="0" smtClean="0">
                <a:solidFill>
                  <a:schemeClr val="tx1"/>
                </a:solidFill>
              </a:rPr>
              <a:t>insumos, toda vez que puedan obtenerse a través de la contratación de servicios o arriendo de la misma.</a:t>
            </a:r>
            <a:endParaRPr lang="es-CL" sz="2000" dirty="0">
              <a:solidFill>
                <a:schemeClr val="tx1"/>
              </a:solidFill>
            </a:endParaRPr>
          </a:p>
        </p:txBody>
      </p:sp>
      <p:pic>
        <p:nvPicPr>
          <p:cNvPr id="9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3"/>
          <a:srcRect l="-2" t="5502" r="1200" b="11968"/>
          <a:stretch/>
        </p:blipFill>
        <p:spPr>
          <a:xfrm>
            <a:off x="6622349" y="3144258"/>
            <a:ext cx="1739565" cy="1080121"/>
          </a:xfrm>
          <a:prstGeom prst="rect">
            <a:avLst/>
          </a:prstGeom>
        </p:spPr>
      </p:pic>
      <p:cxnSp>
        <p:nvCxnSpPr>
          <p:cNvPr id="11" name="Conector recto 10"/>
          <p:cNvCxnSpPr/>
          <p:nvPr/>
        </p:nvCxnSpPr>
        <p:spPr>
          <a:xfrm>
            <a:off x="6550341" y="2996952"/>
            <a:ext cx="2160240" cy="122742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 flipV="1">
            <a:off x="6550341" y="2996952"/>
            <a:ext cx="1944216" cy="137144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89017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23528" y="4437112"/>
            <a:ext cx="7272808" cy="92333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b="1" u="sng" dirty="0" smtClean="0">
                <a:solidFill>
                  <a:schemeClr val="tx1"/>
                </a:solidFill>
              </a:rPr>
              <a:t>IMPORTANTE</a:t>
            </a:r>
            <a:r>
              <a:rPr lang="es-ES" b="1" u="sng" dirty="0">
                <a:solidFill>
                  <a:schemeClr val="tx1"/>
                </a:solidFill>
              </a:rPr>
              <a:t>: </a:t>
            </a:r>
          </a:p>
          <a:p>
            <a:pPr algn="just"/>
            <a:r>
              <a:rPr lang="es-ES" b="1" dirty="0">
                <a:solidFill>
                  <a:schemeClr val="bg2">
                    <a:lumMod val="25000"/>
                  </a:schemeClr>
                </a:solidFill>
              </a:rPr>
              <a:t>Entidades que </a:t>
            </a:r>
            <a:r>
              <a:rPr lang="es-ES" b="1" dirty="0">
                <a:solidFill>
                  <a:schemeClr val="tx1"/>
                </a:solidFill>
              </a:rPr>
              <a:t>NO</a:t>
            </a:r>
            <a:r>
              <a:rPr lang="es-ES" b="1" dirty="0">
                <a:solidFill>
                  <a:schemeClr val="bg2">
                    <a:lumMod val="25000"/>
                  </a:schemeClr>
                </a:solidFill>
              </a:rPr>
              <a:t> hagan la difusión, quedarán imposibilitadas de postular </a:t>
            </a:r>
            <a:r>
              <a:rPr lang="es-ES" b="1" dirty="0" smtClean="0">
                <a:solidFill>
                  <a:schemeClr val="bg2">
                    <a:lumMod val="25000"/>
                  </a:schemeClr>
                </a:solidFill>
              </a:rPr>
              <a:t>a Fondos 6% FNDR - </a:t>
            </a:r>
            <a:r>
              <a:rPr lang="es-ES" b="1" dirty="0">
                <a:solidFill>
                  <a:schemeClr val="bg2">
                    <a:lumMod val="25000"/>
                  </a:schemeClr>
                </a:solidFill>
              </a:rPr>
              <a:t>2019.</a:t>
            </a:r>
            <a:endParaRPr lang="es-CL" b="1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703300"/>
              </p:ext>
            </p:extLst>
          </p:nvPr>
        </p:nvGraphicFramePr>
        <p:xfrm>
          <a:off x="323528" y="1306162"/>
          <a:ext cx="7200799" cy="3130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799"/>
              </a:tblGrid>
              <a:tr h="3130950"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1" i="1" dirty="0" smtClean="0">
                          <a:solidFill>
                            <a:schemeClr val="tx1"/>
                          </a:solidFill>
                        </a:rPr>
                        <a:t>Es la promoción</a:t>
                      </a:r>
                      <a:r>
                        <a:rPr lang="es-ES" sz="2400" b="1" i="1" baseline="0" dirty="0" smtClean="0">
                          <a:solidFill>
                            <a:schemeClr val="tx1"/>
                          </a:solidFill>
                        </a:rPr>
                        <a:t> de la Actividad. </a:t>
                      </a:r>
                      <a:r>
                        <a:rPr lang="es-ES" sz="2400" b="1" i="1" dirty="0" smtClean="0">
                          <a:solidFill>
                            <a:schemeClr val="tx1"/>
                          </a:solidFill>
                        </a:rPr>
                        <a:t>Deberá hacerse </a:t>
                      </a:r>
                      <a:r>
                        <a:rPr lang="es-ES" sz="2400" b="1" i="1" u="sng" dirty="0" smtClean="0">
                          <a:solidFill>
                            <a:schemeClr val="tx1"/>
                          </a:solidFill>
                        </a:rPr>
                        <a:t>durante el desarrollo </a:t>
                      </a:r>
                      <a:r>
                        <a:rPr lang="es-ES" sz="2400" b="1" i="1" dirty="0" smtClean="0">
                          <a:solidFill>
                            <a:schemeClr val="tx1"/>
                          </a:solidFill>
                        </a:rPr>
                        <a:t>de la actividad.</a:t>
                      </a:r>
                    </a:p>
                    <a:p>
                      <a:pPr algn="just"/>
                      <a:endParaRPr lang="es-ES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es-ES" sz="2000" b="1" dirty="0" smtClean="0">
                          <a:solidFill>
                            <a:schemeClr val="tx1"/>
                          </a:solidFill>
                        </a:rPr>
                        <a:t>Principalmente a través de: </a:t>
                      </a:r>
                    </a:p>
                    <a:p>
                      <a:pPr algn="just"/>
                      <a:endParaRPr lang="es-ES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633412" marR="0" indent="-45720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" sz="1800" b="1" u="sng" dirty="0" smtClean="0">
                          <a:solidFill>
                            <a:schemeClr val="tx1"/>
                          </a:solidFill>
                        </a:rPr>
                        <a:t>Medio Gráficos </a:t>
                      </a:r>
                      <a:r>
                        <a:rPr lang="es-ES" sz="1800" b="1" i="1" u="none" dirty="0" smtClean="0">
                          <a:solidFill>
                            <a:schemeClr val="tx1"/>
                          </a:solidFill>
                        </a:rPr>
                        <a:t>(lienzos, portada o contraportada</a:t>
                      </a:r>
                      <a:r>
                        <a:rPr lang="es-ES" sz="1800" b="1" i="1" u="none" baseline="0" dirty="0" smtClean="0">
                          <a:solidFill>
                            <a:schemeClr val="tx1"/>
                          </a:solidFill>
                        </a:rPr>
                        <a:t> de libros o informes, afiches y </a:t>
                      </a:r>
                      <a:r>
                        <a:rPr lang="es-ES" sz="1800" b="1" i="1" u="none" baseline="0" dirty="0" err="1" smtClean="0">
                          <a:solidFill>
                            <a:schemeClr val="tx1"/>
                          </a:solidFill>
                        </a:rPr>
                        <a:t>gigantografías</a:t>
                      </a:r>
                      <a:r>
                        <a:rPr lang="es-ES" sz="1800" b="1" i="1" u="none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</a:p>
                    <a:p>
                      <a:pPr marL="633412" indent="-457200" algn="just">
                        <a:buFont typeface="+mj-lt"/>
                        <a:buAutoNum type="arabicPeriod"/>
                      </a:pPr>
                      <a:endParaRPr lang="es-ES" sz="18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633412" indent="-457200" algn="just">
                        <a:buFont typeface="+mj-lt"/>
                        <a:buAutoNum type="arabicPeriod"/>
                      </a:pPr>
                      <a:r>
                        <a:rPr lang="es-ES" sz="1800" b="1" u="sng" dirty="0" smtClean="0">
                          <a:solidFill>
                            <a:schemeClr val="tx1"/>
                          </a:solidFill>
                        </a:rPr>
                        <a:t>Medios de Comunicación (radial, audiovisual</a:t>
                      </a:r>
                      <a:r>
                        <a:rPr lang="es-ES" sz="1800" b="1" u="sng" baseline="0" dirty="0" smtClean="0">
                          <a:solidFill>
                            <a:schemeClr val="tx1"/>
                          </a:solidFill>
                        </a:rPr>
                        <a:t> y escritos</a:t>
                      </a:r>
                      <a:endParaRPr lang="es-ES" sz="18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6212" indent="0" algn="just">
                        <a:buFont typeface="+mj-lt"/>
                        <a:buNone/>
                      </a:pPr>
                      <a:endParaRPr lang="es-ES" sz="1800" b="1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ítulo 3"/>
          <p:cNvSpPr>
            <a:spLocks noGrp="1"/>
          </p:cNvSpPr>
          <p:nvPr>
            <p:ph type="title"/>
          </p:nvPr>
        </p:nvSpPr>
        <p:spPr>
          <a:xfrm>
            <a:off x="323528" y="609600"/>
            <a:ext cx="7200799" cy="731168"/>
          </a:xfrm>
        </p:spPr>
        <p:txBody>
          <a:bodyPr>
            <a:normAutofit/>
          </a:bodyPr>
          <a:lstStyle/>
          <a:p>
            <a:pPr fontAlgn="ctr"/>
            <a:r>
              <a:rPr lang="es-CL" sz="3200" b="1" i="1" u="sng" dirty="0" smtClean="0"/>
              <a:t>5. Gastos en Difusión (1% - 3%)</a:t>
            </a:r>
            <a:endParaRPr lang="es-CL" sz="3200" i="1" u="sng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7023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_tradnl" b="1" i="1" u="sng" dirty="0" smtClean="0">
                <a:solidFill>
                  <a:schemeClr val="accent1">
                    <a:lumMod val="75000"/>
                  </a:schemeClr>
                </a:solidFill>
              </a:rPr>
              <a:t>Admisibilidad</a:t>
            </a:r>
            <a:endParaRPr lang="es-CL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6249717" cy="1898446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s-ES_tradnl" sz="2000" dirty="0" smtClean="0"/>
              <a:t>Interfaz software de postulación</a:t>
            </a:r>
          </a:p>
          <a:p>
            <a:pPr marL="342900" indent="-342900">
              <a:buAutoNum type="arabicPeriod"/>
            </a:pPr>
            <a:r>
              <a:rPr lang="es-ES_tradnl" sz="2000" dirty="0" smtClean="0"/>
              <a:t>Requisitos (documentos a presentar)</a:t>
            </a:r>
          </a:p>
          <a:p>
            <a:pPr marL="342900" indent="-342900">
              <a:buAutoNum type="arabicPeriod"/>
            </a:pPr>
            <a:r>
              <a:rPr lang="es-ES_tradnl" sz="2000" dirty="0" smtClean="0"/>
              <a:t>Anexos Nº 4 – A y B</a:t>
            </a:r>
          </a:p>
          <a:p>
            <a:pPr marL="342900" indent="-342900">
              <a:buAutoNum type="arabicPeriod"/>
            </a:pPr>
            <a:r>
              <a:rPr lang="es-ES_tradnl" sz="2000" dirty="0" smtClean="0"/>
              <a:t>Criterios de evaluación</a:t>
            </a:r>
          </a:p>
          <a:p>
            <a:pPr marL="342900" indent="-342900">
              <a:buAutoNum type="arabicPeriod"/>
            </a:pPr>
            <a:endParaRPr lang="es-CL" dirty="0"/>
          </a:p>
        </p:txBody>
      </p:sp>
      <p:pic>
        <p:nvPicPr>
          <p:cNvPr id="6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87370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6" r="5113"/>
          <a:stretch/>
        </p:blipFill>
        <p:spPr>
          <a:xfrm>
            <a:off x="251520" y="1306162"/>
            <a:ext cx="7438883" cy="4415136"/>
          </a:xfrm>
          <a:prstGeom prst="rect">
            <a:avLst/>
          </a:prstGeom>
        </p:spPr>
      </p:pic>
      <p:sp>
        <p:nvSpPr>
          <p:cNvPr id="5" name="Elipse 4"/>
          <p:cNvSpPr/>
          <p:nvPr/>
        </p:nvSpPr>
        <p:spPr>
          <a:xfrm rot="21097027">
            <a:off x="2843808" y="1484784"/>
            <a:ext cx="864096" cy="576064"/>
          </a:xfrm>
          <a:prstGeom prst="ellipse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CuadroTexto 5"/>
          <p:cNvSpPr txBox="1"/>
          <p:nvPr/>
        </p:nvSpPr>
        <p:spPr>
          <a:xfrm>
            <a:off x="1162649" y="369644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b="1" i="1" u="sng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Requisitos de Admisibilidad</a:t>
            </a:r>
          </a:p>
        </p:txBody>
      </p:sp>
    </p:spTree>
    <p:extLst>
      <p:ext uri="{BB962C8B-B14F-4D97-AF65-F5344CB8AC3E}">
        <p14:creationId xmlns:p14="http://schemas.microsoft.com/office/powerpoint/2010/main" val="16017339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47"/>
          <a:stretch/>
        </p:blipFill>
        <p:spPr>
          <a:xfrm>
            <a:off x="344218" y="3570228"/>
            <a:ext cx="8172400" cy="2947679"/>
          </a:xfrm>
          <a:prstGeom prst="rect">
            <a:avLst/>
          </a:prstGeom>
        </p:spPr>
      </p:pic>
      <p:sp>
        <p:nvSpPr>
          <p:cNvPr id="7" name="Elipse 6"/>
          <p:cNvSpPr/>
          <p:nvPr/>
        </p:nvSpPr>
        <p:spPr>
          <a:xfrm rot="21097027">
            <a:off x="5194941" y="3877533"/>
            <a:ext cx="1327677" cy="740373"/>
          </a:xfrm>
          <a:prstGeom prst="ellipse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98"/>
          <a:stretch/>
        </p:blipFill>
        <p:spPr>
          <a:xfrm>
            <a:off x="251520" y="1505454"/>
            <a:ext cx="8357797" cy="2064774"/>
          </a:xfrm>
          <a:prstGeom prst="rect">
            <a:avLst/>
          </a:prstGeom>
        </p:spPr>
      </p:pic>
      <p:sp>
        <p:nvSpPr>
          <p:cNvPr id="5" name="Elipse 4"/>
          <p:cNvSpPr/>
          <p:nvPr/>
        </p:nvSpPr>
        <p:spPr>
          <a:xfrm rot="21097027">
            <a:off x="4374046" y="1789345"/>
            <a:ext cx="994066" cy="571176"/>
          </a:xfrm>
          <a:prstGeom prst="ellipse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CuadroTexto 8"/>
          <p:cNvSpPr txBox="1"/>
          <p:nvPr/>
        </p:nvSpPr>
        <p:spPr>
          <a:xfrm>
            <a:off x="344218" y="661676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b="1" i="1" u="sng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Requisitos de Admisibilidad</a:t>
            </a:r>
          </a:p>
        </p:txBody>
      </p:sp>
    </p:spTree>
    <p:extLst>
      <p:ext uri="{BB962C8B-B14F-4D97-AF65-F5344CB8AC3E}">
        <p14:creationId xmlns:p14="http://schemas.microsoft.com/office/powerpoint/2010/main" val="32016442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755576" y="170251"/>
            <a:ext cx="561662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i="1" u="sng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Requisitos de Admisibilidad</a:t>
            </a:r>
          </a:p>
          <a:p>
            <a:pPr algn="ctr"/>
            <a:r>
              <a:rPr lang="es-ES_tradnl" sz="2000" i="1" u="sng" dirty="0" smtClean="0">
                <a:ea typeface="+mj-ea"/>
                <a:cs typeface="+mj-cs"/>
              </a:rPr>
              <a:t>Instituciones Privadas Sin Fines de Lucro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745557105"/>
              </p:ext>
            </p:extLst>
          </p:nvPr>
        </p:nvGraphicFramePr>
        <p:xfrm>
          <a:off x="395536" y="1124744"/>
          <a:ext cx="698477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717924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287524" y="620688"/>
            <a:ext cx="7344816" cy="792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algn="r" defTabSz="6858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endParaRPr lang="es-CL" sz="2400" b="1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defTabSz="685800">
              <a:lnSpc>
                <a:spcPct val="90000"/>
              </a:lnSpc>
              <a:spcBef>
                <a:spcPct val="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es-CL" sz="5100" b="1" i="1" u="sng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Recursos </a:t>
            </a:r>
            <a:r>
              <a:rPr lang="es-CL" sz="5100" b="1" i="1" u="sng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Disponibles ($)</a:t>
            </a:r>
            <a:endParaRPr lang="es-CL" sz="5100" b="1" i="1" u="sng" dirty="0">
              <a:solidFill>
                <a:schemeClr val="accent1">
                  <a:lumMod val="75000"/>
                </a:schemeClr>
              </a:solidFill>
              <a:ea typeface="+mj-ea"/>
              <a:cs typeface="+mj-cs"/>
            </a:endParaRPr>
          </a:p>
        </p:txBody>
      </p:sp>
      <p:pic>
        <p:nvPicPr>
          <p:cNvPr id="11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447368"/>
              </p:ext>
            </p:extLst>
          </p:nvPr>
        </p:nvGraphicFramePr>
        <p:xfrm>
          <a:off x="683568" y="2564904"/>
          <a:ext cx="6552728" cy="1944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00613"/>
                <a:gridCol w="2552115"/>
              </a:tblGrid>
              <a:tr h="100811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tx1"/>
                          </a:solidFill>
                          <a:effectLst/>
                        </a:rPr>
                        <a:t>MAGALLANES Y ÚLTIMA ESPERANZA</a:t>
                      </a:r>
                      <a:endParaRPr lang="es-CL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38100" cmpd="sng">
                      <a:noFill/>
                    </a:lnT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400" b="1" dirty="0" smtClean="0">
                          <a:solidFill>
                            <a:schemeClr val="tx1"/>
                          </a:solidFill>
                        </a:rPr>
                        <a:t>$18.000.000</a:t>
                      </a:r>
                      <a:endParaRPr lang="es-CL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38100" cmpd="sng">
                      <a:noFill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S" sz="2400" b="1" dirty="0">
                          <a:solidFill>
                            <a:schemeClr val="tx1"/>
                          </a:solidFill>
                          <a:effectLst/>
                        </a:rPr>
                        <a:t>TIERRA DEL FUEGO Y CABO DE </a:t>
                      </a:r>
                      <a:r>
                        <a:rPr lang="es-ES" sz="2400" b="1" dirty="0" smtClean="0">
                          <a:solidFill>
                            <a:schemeClr val="tx1"/>
                          </a:solidFill>
                          <a:effectLst/>
                        </a:rPr>
                        <a:t>HORNOS</a:t>
                      </a:r>
                      <a:endParaRPr lang="es-CL" sz="3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400" b="1" dirty="0" smtClean="0">
                          <a:solidFill>
                            <a:schemeClr val="tx1"/>
                          </a:solidFill>
                        </a:rPr>
                        <a:t>$19.000.000</a:t>
                      </a:r>
                      <a:endParaRPr lang="es-CL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840230"/>
              </p:ext>
            </p:extLst>
          </p:nvPr>
        </p:nvGraphicFramePr>
        <p:xfrm>
          <a:off x="683568" y="1772816"/>
          <a:ext cx="6552728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728"/>
              </a:tblGrid>
              <a:tr h="43204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400" b="1" dirty="0" smtClean="0">
                          <a:solidFill>
                            <a:schemeClr val="tx1"/>
                          </a:solidFill>
                        </a:rPr>
                        <a:t>MONTO</a:t>
                      </a:r>
                      <a:r>
                        <a:rPr lang="es-ES_tradnl" sz="2400" b="1" baseline="0" dirty="0" smtClean="0">
                          <a:solidFill>
                            <a:schemeClr val="tx1"/>
                          </a:solidFill>
                        </a:rPr>
                        <a:t> MAXIMO A SOLICITAR POR INICIATIVA(*)</a:t>
                      </a:r>
                      <a:endParaRPr lang="es-CL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287524" y="4797152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i="1" dirty="0" smtClean="0"/>
              <a:t>(*)</a:t>
            </a:r>
            <a:r>
              <a:rPr lang="es-ES_tradnl" sz="2000" b="1" i="1" dirty="0" smtClean="0">
                <a:solidFill>
                  <a:schemeClr val="accent2">
                    <a:lumMod val="75000"/>
                  </a:schemeClr>
                </a:solidFill>
              </a:rPr>
              <a:t>Cada Institución podrá postular a un máximo de tres (3) iniciativas</a:t>
            </a:r>
            <a:endParaRPr lang="es-CL" sz="2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2715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683568" y="364158"/>
            <a:ext cx="561662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i="1" u="sng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Requisitos de Admisibilidad</a:t>
            </a:r>
          </a:p>
          <a:p>
            <a:pPr algn="ctr"/>
            <a:r>
              <a:rPr lang="es-ES_tradnl" sz="2000" i="1" u="sng" dirty="0" smtClean="0">
                <a:ea typeface="+mj-ea"/>
                <a:cs typeface="+mj-cs"/>
              </a:rPr>
              <a:t>Municipalidades y otras instituciones publicas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541342299"/>
              </p:ext>
            </p:extLst>
          </p:nvPr>
        </p:nvGraphicFramePr>
        <p:xfrm>
          <a:off x="395536" y="1062803"/>
          <a:ext cx="7200800" cy="56785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314759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539552" y="314706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b="1" i="1" u="sng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Requisitos de Admisibilidad</a:t>
            </a:r>
          </a:p>
        </p:txBody>
      </p:sp>
      <p:pic>
        <p:nvPicPr>
          <p:cNvPr id="7" name="Imagen 6" descr="ANEXOS FNDR 2018 - Word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11" t="19529" r="27554" b="12409"/>
          <a:stretch/>
        </p:blipFill>
        <p:spPr>
          <a:xfrm>
            <a:off x="251520" y="1412776"/>
            <a:ext cx="3969117" cy="4643118"/>
          </a:xfrm>
          <a:prstGeom prst="rect">
            <a:avLst/>
          </a:prstGeom>
          <a:ln w="38100">
            <a:solidFill>
              <a:schemeClr val="accent4"/>
            </a:solidFill>
          </a:ln>
        </p:spPr>
      </p:pic>
      <p:pic>
        <p:nvPicPr>
          <p:cNvPr id="8" name="Imagen 7" descr="ANEXOS FNDR 2018 - Word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26" t="19896" r="27163" b="8116"/>
          <a:stretch/>
        </p:blipFill>
        <p:spPr>
          <a:xfrm>
            <a:off x="4355976" y="1412776"/>
            <a:ext cx="4118895" cy="4643118"/>
          </a:xfrm>
          <a:prstGeom prst="rect">
            <a:avLst/>
          </a:prstGeom>
          <a:ln w="38100">
            <a:solidFill>
              <a:schemeClr val="accent4"/>
            </a:solidFill>
          </a:ln>
        </p:spPr>
      </p:pic>
    </p:spTree>
    <p:extLst>
      <p:ext uri="{BB962C8B-B14F-4D97-AF65-F5344CB8AC3E}">
        <p14:creationId xmlns:p14="http://schemas.microsoft.com/office/powerpoint/2010/main" val="18198484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0" y="831007"/>
            <a:ext cx="7128792" cy="1081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685800">
              <a:lnSpc>
                <a:spcPct val="90000"/>
              </a:lnSpc>
              <a:spcBef>
                <a:spcPts val="750"/>
              </a:spcBef>
            </a:pPr>
            <a:r>
              <a:rPr lang="es-ES_tradnl" sz="3200" b="1" i="1" u="sng" dirty="0" smtClean="0">
                <a:solidFill>
                  <a:schemeClr val="accent1"/>
                </a:solidFill>
                <a:ea typeface="+mj-ea"/>
                <a:cs typeface="+mj-cs"/>
              </a:rPr>
              <a:t>Criterios de Evaluación</a:t>
            </a:r>
          </a:p>
          <a:p>
            <a:pPr algn="r" defTabSz="685800">
              <a:lnSpc>
                <a:spcPct val="90000"/>
              </a:lnSpc>
              <a:spcBef>
                <a:spcPts val="750"/>
              </a:spcBef>
            </a:pPr>
            <a:r>
              <a:rPr lang="es-ES" sz="3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Cultura</a:t>
            </a:r>
            <a:endParaRPr lang="es-CL" sz="3200" dirty="0"/>
          </a:p>
        </p:txBody>
      </p:sp>
      <p:pic>
        <p:nvPicPr>
          <p:cNvPr id="4" name="Imagen 3" descr="Resultado de imagen para importante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71" r="17388"/>
          <a:stretch/>
        </p:blipFill>
        <p:spPr bwMode="auto">
          <a:xfrm>
            <a:off x="755576" y="620688"/>
            <a:ext cx="1331787" cy="14287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/>
          </p:nvPr>
        </p:nvGraphicFramePr>
        <p:xfrm>
          <a:off x="755576" y="2564904"/>
          <a:ext cx="5910510" cy="2970509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3888432"/>
                <a:gridCol w="2022078"/>
              </a:tblGrid>
              <a:tr h="7193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kern="15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CRITERIOS</a:t>
                      </a:r>
                      <a:endParaRPr lang="es-CL" sz="2800" kern="15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71755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kern="15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PONDERACION</a:t>
                      </a:r>
                      <a:endParaRPr lang="es-CL" sz="2800" kern="15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71755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50227">
                <a:tc>
                  <a:txBody>
                    <a:bodyPr/>
                    <a:lstStyle/>
                    <a:p>
                      <a:pPr marL="342900" lvl="0" indent="-342900"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s-CL" sz="1800" kern="1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COHERENCIA</a:t>
                      </a:r>
                      <a:endParaRPr lang="es-CL" sz="18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kern="150" dirty="0" smtClean="0">
                          <a:effectLst/>
                          <a:latin typeface="+mj-lt"/>
                        </a:rPr>
                        <a:t>40%</a:t>
                      </a:r>
                      <a:endParaRPr lang="es-CL" sz="1800" kern="150" dirty="0">
                        <a:effectLst/>
                        <a:latin typeface="+mj-lt"/>
                        <a:ea typeface="Droid Sans Fallback"/>
                        <a:cs typeface="FreeSans"/>
                      </a:endParaRPr>
                    </a:p>
                  </a:txBody>
                  <a:tcPr marL="71755" marR="68580" marT="0" marB="0" anchor="ctr"/>
                </a:tc>
              </a:tr>
              <a:tr h="450227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s-CL" sz="1800" kern="1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B. IDENTIDAD REGIONAL </a:t>
                      </a:r>
                      <a:endParaRPr lang="es-CL" sz="18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kern="150" dirty="0" smtClean="0">
                          <a:effectLst/>
                          <a:latin typeface="+mj-lt"/>
                        </a:rPr>
                        <a:t>30%</a:t>
                      </a:r>
                      <a:endParaRPr lang="es-CL" sz="1800" kern="150" dirty="0">
                        <a:effectLst/>
                        <a:latin typeface="+mj-lt"/>
                        <a:ea typeface="Droid Sans Fallback"/>
                        <a:cs typeface="FreeSans"/>
                      </a:endParaRPr>
                    </a:p>
                  </a:txBody>
                  <a:tcPr marL="71755" marR="68580" marT="0" marB="0" anchor="ctr"/>
                </a:tc>
              </a:tr>
              <a:tr h="450227">
                <a:tc>
                  <a:txBody>
                    <a:bodyPr/>
                    <a:lstStyle/>
                    <a:p>
                      <a:pPr marL="0" lvl="0" indent="0"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CL" sz="1800" kern="15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C. IMPACTO</a:t>
                      </a:r>
                      <a:endParaRPr lang="es-CL" sz="18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kern="150" dirty="0" smtClean="0">
                          <a:effectLst/>
                          <a:latin typeface="+mj-lt"/>
                        </a:rPr>
                        <a:t>25%</a:t>
                      </a:r>
                      <a:endParaRPr lang="es-CL" sz="1800" kern="150" dirty="0">
                        <a:effectLst/>
                        <a:latin typeface="+mj-lt"/>
                        <a:ea typeface="Droid Sans Fallback"/>
                        <a:cs typeface="FreeSans"/>
                      </a:endParaRPr>
                    </a:p>
                  </a:txBody>
                  <a:tcPr marL="71755" marR="68580" marT="0" marB="0" anchor="ctr"/>
                </a:tc>
              </a:tr>
              <a:tr h="450227">
                <a:tc>
                  <a:txBody>
                    <a:bodyPr/>
                    <a:lstStyle/>
                    <a:p>
                      <a:pPr marL="0" lvl="0" indent="0"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ES_tradnl" sz="18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D. PRESENTACION ANTECEDENTES</a:t>
                      </a:r>
                      <a:endParaRPr lang="es-CL" sz="18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1755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800" kern="150" dirty="0" smtClean="0">
                          <a:effectLst/>
                          <a:latin typeface="+mj-lt"/>
                          <a:ea typeface="Droid Sans Fallback"/>
                          <a:cs typeface="FreeSans"/>
                        </a:rPr>
                        <a:t>5%</a:t>
                      </a:r>
                      <a:endParaRPr lang="es-CL" sz="1800" kern="150" dirty="0">
                        <a:effectLst/>
                        <a:latin typeface="+mj-lt"/>
                        <a:ea typeface="Droid Sans Fallback"/>
                        <a:cs typeface="FreeSans"/>
                      </a:endParaRPr>
                    </a:p>
                  </a:txBody>
                  <a:tcPr marL="71755" marR="68580" marT="0" marB="0" anchor="ctr"/>
                </a:tc>
              </a:tr>
              <a:tr h="450227"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kern="15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TOTAL</a:t>
                      </a:r>
                      <a:endParaRPr lang="es-CL" sz="2800" kern="15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71755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kern="150" dirty="0">
                          <a:effectLst/>
                        </a:rPr>
                        <a:t>100%</a:t>
                      </a:r>
                      <a:endParaRPr lang="es-CL" sz="2800" kern="15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71755" marR="68580" marT="0" marB="0" anchor="ctr"/>
                </a:tc>
              </a:tr>
            </a:tbl>
          </a:graphicData>
        </a:graphic>
      </p:graphicFrame>
      <p:pic>
        <p:nvPicPr>
          <p:cNvPr id="8" name="3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937" y="33265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9815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130595" y="1310421"/>
            <a:ext cx="5826719" cy="1646302"/>
          </a:xfrm>
        </p:spPr>
        <p:txBody>
          <a:bodyPr/>
          <a:lstStyle/>
          <a:p>
            <a:pPr algn="ctr"/>
            <a:r>
              <a:rPr lang="es-ES_tradnl" b="1" i="1" u="sng" dirty="0" smtClean="0">
                <a:solidFill>
                  <a:schemeClr val="accent1">
                    <a:lumMod val="75000"/>
                  </a:schemeClr>
                </a:solidFill>
              </a:rPr>
              <a:t>Etapas y Plazos</a:t>
            </a:r>
            <a:endParaRPr lang="es-CL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135598" y="3284984"/>
            <a:ext cx="6105701" cy="2546518"/>
          </a:xfrm>
        </p:spPr>
        <p:txBody>
          <a:bodyPr>
            <a:normAutofit lnSpcReduction="10000"/>
          </a:bodyPr>
          <a:lstStyle/>
          <a:p>
            <a:pPr marL="342900" indent="-342900" algn="l">
              <a:buAutoNum type="arabicPeriod"/>
            </a:pPr>
            <a:r>
              <a:rPr lang="es-ES_tradnl" sz="2000" dirty="0" smtClean="0">
                <a:solidFill>
                  <a:schemeClr val="bg2">
                    <a:lumMod val="25000"/>
                  </a:schemeClr>
                </a:solidFill>
              </a:rPr>
              <a:t>Difusión</a:t>
            </a:r>
          </a:p>
          <a:p>
            <a:pPr marL="342900" indent="-342900" algn="l">
              <a:buAutoNum type="arabicPeriod"/>
            </a:pPr>
            <a:r>
              <a:rPr lang="es-ES_tradnl" sz="2000" dirty="0" smtClean="0">
                <a:solidFill>
                  <a:schemeClr val="bg2">
                    <a:lumMod val="25000"/>
                  </a:schemeClr>
                </a:solidFill>
              </a:rPr>
              <a:t>Postulación</a:t>
            </a:r>
          </a:p>
          <a:p>
            <a:pPr marL="342900" indent="-342900" algn="l">
              <a:buAutoNum type="arabicPeriod"/>
            </a:pPr>
            <a:r>
              <a:rPr lang="es-ES_tradnl" sz="2000" dirty="0" smtClean="0">
                <a:solidFill>
                  <a:schemeClr val="bg2">
                    <a:lumMod val="25000"/>
                  </a:schemeClr>
                </a:solidFill>
              </a:rPr>
              <a:t>Admisibilidad</a:t>
            </a:r>
          </a:p>
          <a:p>
            <a:pPr marL="342900" indent="-342900" algn="l">
              <a:buAutoNum type="arabicPeriod"/>
            </a:pPr>
            <a:r>
              <a:rPr lang="es-ES_tradnl" sz="2000" dirty="0" smtClean="0">
                <a:solidFill>
                  <a:schemeClr val="bg2">
                    <a:lumMod val="25000"/>
                  </a:schemeClr>
                </a:solidFill>
              </a:rPr>
              <a:t>Apelación</a:t>
            </a:r>
          </a:p>
          <a:p>
            <a:pPr marL="342900" indent="-342900" algn="l">
              <a:buAutoNum type="arabicPeriod"/>
            </a:pPr>
            <a:r>
              <a:rPr lang="es-ES_tradnl" sz="2000" dirty="0" smtClean="0">
                <a:solidFill>
                  <a:schemeClr val="bg2">
                    <a:lumMod val="25000"/>
                  </a:schemeClr>
                </a:solidFill>
              </a:rPr>
              <a:t>Asignación</a:t>
            </a:r>
          </a:p>
          <a:p>
            <a:pPr marL="342900" indent="-342900" algn="l">
              <a:buAutoNum type="arabicPeriod"/>
            </a:pPr>
            <a:r>
              <a:rPr lang="es-ES_tradnl" sz="2000" dirty="0" smtClean="0">
                <a:solidFill>
                  <a:schemeClr val="bg2">
                    <a:lumMod val="25000"/>
                  </a:schemeClr>
                </a:solidFill>
              </a:rPr>
              <a:t>Ejecución</a:t>
            </a:r>
          </a:p>
          <a:p>
            <a:pPr marL="342900" indent="-342900" algn="l">
              <a:buAutoNum type="arabicPeriod"/>
            </a:pPr>
            <a:endParaRPr lang="es-ES_tradnl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algn="l">
              <a:buAutoNum type="arabicPeriod"/>
            </a:pPr>
            <a:endParaRPr lang="es-ES_tradnl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algn="l">
              <a:buAutoNum type="arabicPeriod"/>
            </a:pPr>
            <a:endParaRPr lang="es-ES_tradnl" sz="20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6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49406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48105" y="476672"/>
            <a:ext cx="712879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lnSpc>
                <a:spcPct val="90000"/>
              </a:lnSpc>
              <a:spcBef>
                <a:spcPts val="750"/>
              </a:spcBef>
            </a:pPr>
            <a:r>
              <a:rPr lang="es-ES_tradnl" sz="3200" b="1" i="1" u="sng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Etapas y Plazos</a:t>
            </a:r>
            <a:endParaRPr lang="es-ES" sz="3200" b="1" i="1" u="sng" dirty="0">
              <a:solidFill>
                <a:schemeClr val="accent1">
                  <a:lumMod val="75000"/>
                </a:schemeClr>
              </a:solidFill>
              <a:ea typeface="+mj-ea"/>
              <a:cs typeface="+mj-cs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023533"/>
              </p:ext>
            </p:extLst>
          </p:nvPr>
        </p:nvGraphicFramePr>
        <p:xfrm>
          <a:off x="611561" y="1345207"/>
          <a:ext cx="6624736" cy="417202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{1E171933-4619-4E11-9A3F-F7608DF75F80}</a:tableStyleId>
              </a:tblPr>
              <a:tblGrid>
                <a:gridCol w="2146919"/>
                <a:gridCol w="4477817"/>
              </a:tblGrid>
              <a:tr h="585368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>
                          <a:effectLst/>
                        </a:rPr>
                        <a:t>CHARLAS </a:t>
                      </a:r>
                      <a:r>
                        <a:rPr lang="es-ES" sz="1800" baseline="0" dirty="0" smtClean="0">
                          <a:effectLst/>
                        </a:rPr>
                        <a:t>INFORMATIVAS</a:t>
                      </a:r>
                      <a:endParaRPr lang="es-ES" sz="1800" b="1" dirty="0" smtClean="0">
                        <a:effectLst/>
                      </a:endParaRPr>
                    </a:p>
                  </a:txBody>
                  <a:tcPr marL="24318" marR="24318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452127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s-ES" sz="1800" dirty="0" smtClean="0">
                          <a:effectLst/>
                        </a:rPr>
                        <a:t>DIFUSIÓN</a:t>
                      </a:r>
                    </a:p>
                  </a:txBody>
                  <a:tcPr marL="24318" marR="24318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effectLst/>
                        </a:rPr>
                        <a:t>Disponibilidad de los Instructivos en la Web del Servicio: </a:t>
                      </a:r>
                      <a:r>
                        <a:rPr lang="es-ES" sz="1600" u="sng" dirty="0" smtClean="0">
                          <a:effectLst/>
                          <a:hlinkClick r:id="rId3"/>
                        </a:rPr>
                        <a:t>www.goremagallanes.cl</a:t>
                      </a:r>
                      <a:endParaRPr lang="es-ES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/>
                </a:tc>
              </a:tr>
              <a:tr h="21345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2. POSTULACIÓN</a:t>
                      </a:r>
                      <a:endParaRPr lang="es-E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effectLst/>
                        </a:rPr>
                        <a:t>Consultas: Hasta </a:t>
                      </a:r>
                      <a:r>
                        <a:rPr lang="es-ES" sz="1600" dirty="0" smtClean="0">
                          <a:effectLst/>
                        </a:rPr>
                        <a:t>2 días hábiles </a:t>
                      </a:r>
                      <a:r>
                        <a:rPr lang="es-ES" sz="1400" dirty="0" smtClean="0">
                          <a:effectLst/>
                        </a:rPr>
                        <a:t>antes del cierre de las postulaciones, al</a:t>
                      </a:r>
                      <a:r>
                        <a:rPr lang="es-ES" sz="1400" baseline="0" dirty="0" smtClean="0">
                          <a:effectLst/>
                        </a:rPr>
                        <a:t> correo </a:t>
                      </a:r>
                      <a:r>
                        <a:rPr lang="es-ES" sz="1400" dirty="0" smtClean="0">
                          <a:effectLst/>
                        </a:rPr>
                        <a:t>electrónico correspondiente.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TOTAL:</a:t>
                      </a:r>
                      <a:r>
                        <a:rPr lang="es-ES" sz="1600" baseline="0" dirty="0" smtClean="0">
                          <a:effectLst/>
                        </a:rPr>
                        <a:t> </a:t>
                      </a:r>
                      <a:r>
                        <a:rPr lang="es-ES" sz="1600" dirty="0" smtClean="0">
                          <a:effectLst/>
                        </a:rPr>
                        <a:t>10 </a:t>
                      </a:r>
                      <a:r>
                        <a:rPr lang="es-ES" sz="1600" dirty="0">
                          <a:effectLst/>
                        </a:rPr>
                        <a:t>días hábiles </a:t>
                      </a:r>
                      <a:r>
                        <a:rPr lang="es-ES" sz="1400" dirty="0" smtClean="0">
                          <a:effectLst/>
                        </a:rPr>
                        <a:t>desde la </a:t>
                      </a:r>
                      <a:r>
                        <a:rPr lang="es-ES" sz="1400" dirty="0">
                          <a:effectLst/>
                        </a:rPr>
                        <a:t>publicación del </a:t>
                      </a:r>
                      <a:r>
                        <a:rPr lang="es-ES" sz="1400" dirty="0" smtClean="0">
                          <a:effectLst/>
                        </a:rPr>
                        <a:t>CONCURSO en </a:t>
                      </a:r>
                      <a:r>
                        <a:rPr lang="es-ES" sz="1400" dirty="0">
                          <a:effectLst/>
                        </a:rPr>
                        <a:t>la página web del Servicio de Gobierno </a:t>
                      </a:r>
                      <a:r>
                        <a:rPr lang="es-ES" sz="1400" dirty="0" smtClean="0">
                          <a:effectLst/>
                        </a:rPr>
                        <a:t>Regional.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 smtClean="0">
                          <a:solidFill>
                            <a:srgbClr val="FF0000"/>
                          </a:solidFill>
                          <a:effectLst/>
                        </a:rPr>
                        <a:t>DESDE EL 09 AL 20 DE ABRIL DE 2018</a:t>
                      </a:r>
                      <a:endParaRPr lang="es-ES" sz="1800" b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24318" marR="24318" marT="0" marB="0" anchor="ctr"/>
                </a:tc>
              </a:tr>
            </a:tbl>
          </a:graphicData>
        </a:graphic>
      </p:graphicFrame>
      <p:sp>
        <p:nvSpPr>
          <p:cNvPr id="12" name="Flecha derecha 11"/>
          <p:cNvSpPr/>
          <p:nvPr/>
        </p:nvSpPr>
        <p:spPr>
          <a:xfrm rot="20018381">
            <a:off x="2224713" y="3983276"/>
            <a:ext cx="366856" cy="164942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20" name="3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937" y="332656"/>
            <a:ext cx="826213" cy="991456"/>
          </a:xfrm>
          <a:prstGeom prst="rect">
            <a:avLst/>
          </a:prstGeom>
        </p:spPr>
      </p:pic>
      <p:sp>
        <p:nvSpPr>
          <p:cNvPr id="21" name="Flecha derecha 20"/>
          <p:cNvSpPr/>
          <p:nvPr/>
        </p:nvSpPr>
        <p:spPr>
          <a:xfrm>
            <a:off x="2154641" y="2563301"/>
            <a:ext cx="454473" cy="179579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7" name="Flecha derecha 26"/>
          <p:cNvSpPr/>
          <p:nvPr/>
        </p:nvSpPr>
        <p:spPr>
          <a:xfrm rot="1844122">
            <a:off x="2225874" y="4735298"/>
            <a:ext cx="366856" cy="164942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58354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48105" y="476672"/>
            <a:ext cx="712879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lnSpc>
                <a:spcPct val="90000"/>
              </a:lnSpc>
              <a:spcBef>
                <a:spcPts val="750"/>
              </a:spcBef>
            </a:pPr>
            <a:r>
              <a:rPr lang="es-ES_tradnl" sz="3200" b="1" i="1" u="sng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Etapas y Plazos</a:t>
            </a:r>
            <a:endParaRPr lang="es-ES" sz="3200" b="1" i="1" u="sng" dirty="0">
              <a:solidFill>
                <a:schemeClr val="accent1">
                  <a:lumMod val="75000"/>
                </a:schemeClr>
              </a:solidFill>
              <a:ea typeface="+mj-ea"/>
              <a:cs typeface="+mj-cs"/>
            </a:endParaRPr>
          </a:p>
        </p:txBody>
      </p:sp>
      <p:pic>
        <p:nvPicPr>
          <p:cNvPr id="3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937" y="332656"/>
            <a:ext cx="826213" cy="991456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865233"/>
              </p:ext>
            </p:extLst>
          </p:nvPr>
        </p:nvGraphicFramePr>
        <p:xfrm>
          <a:off x="539553" y="1484784"/>
          <a:ext cx="7435384" cy="373751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{1E171933-4619-4E11-9A3F-F7608DF75F80}</a:tableStyleId>
              </a:tblPr>
              <a:tblGrid>
                <a:gridCol w="2376263"/>
                <a:gridCol w="5059121"/>
              </a:tblGrid>
              <a:tr h="18722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tx1"/>
                          </a:solidFill>
                          <a:effectLst/>
                        </a:rPr>
                        <a:t>3. ADMISIBILIDAD</a:t>
                      </a:r>
                      <a:endParaRPr lang="es-E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tx1"/>
                          </a:solidFill>
                          <a:effectLst/>
                        </a:rPr>
                        <a:t>DÍA SIGUIENTE DEL TÉRMINO DEL PROCESO DE APERTURA. </a:t>
                      </a:r>
                      <a:r>
                        <a:rPr lang="es-ES" sz="1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Las </a:t>
                      </a:r>
                      <a:r>
                        <a:rPr lang="es-ES" sz="18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iniciativas que resulten admisibles y no admisibles, serán publicadas en la web del </a:t>
                      </a:r>
                      <a:r>
                        <a:rPr lang="es-ES" sz="18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Servicio:  </a:t>
                      </a:r>
                      <a:r>
                        <a:rPr lang="es-ES" sz="1800" u="sng" dirty="0">
                          <a:effectLst/>
                          <a:hlinkClick r:id="rId3"/>
                        </a:rPr>
                        <a:t>www.goremagallanes.cl</a:t>
                      </a:r>
                      <a:endParaRPr lang="es-E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4.</a:t>
                      </a:r>
                      <a:r>
                        <a:rPr lang="es-ES" sz="1800" baseline="0" dirty="0" smtClean="0">
                          <a:effectLst/>
                        </a:rPr>
                        <a:t> </a:t>
                      </a:r>
                      <a:r>
                        <a:rPr lang="es-ES" sz="1800" dirty="0" smtClean="0">
                          <a:effectLst/>
                        </a:rPr>
                        <a:t>APELACIÓN</a:t>
                      </a:r>
                      <a:endParaRPr lang="es-E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u="sng" dirty="0">
                          <a:effectLst/>
                        </a:rPr>
                        <a:t>48 </a:t>
                      </a:r>
                      <a:r>
                        <a:rPr lang="es-ES" sz="1600" u="sng" dirty="0" smtClean="0">
                          <a:effectLst/>
                        </a:rPr>
                        <a:t>horas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 Contadas desde </a:t>
                      </a:r>
                      <a:r>
                        <a:rPr lang="es-ES" sz="1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la notificación de </a:t>
                      </a:r>
                      <a:r>
                        <a:rPr lang="es-ES" sz="18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inadmisibilidad </a:t>
                      </a:r>
                      <a:r>
                        <a:rPr lang="es-ES" sz="18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en su </a:t>
                      </a:r>
                      <a:r>
                        <a:rPr lang="es-ES" sz="1800" u="sng" dirty="0">
                          <a:solidFill>
                            <a:schemeClr val="tx1"/>
                          </a:solidFill>
                          <a:effectLst/>
                        </a:rPr>
                        <a:t>correo electrónico</a:t>
                      </a:r>
                      <a:r>
                        <a:rPr lang="es-ES" sz="18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s-E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/>
                </a:tc>
              </a:tr>
              <a:tr h="64116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EVALUACIÓN</a:t>
                      </a:r>
                      <a:endParaRPr lang="es-ES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lecha derecha 5"/>
          <p:cNvSpPr/>
          <p:nvPr/>
        </p:nvSpPr>
        <p:spPr>
          <a:xfrm>
            <a:off x="2419835" y="3861048"/>
            <a:ext cx="454473" cy="179579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Flecha derecha 9"/>
          <p:cNvSpPr/>
          <p:nvPr/>
        </p:nvSpPr>
        <p:spPr>
          <a:xfrm>
            <a:off x="2428354" y="2346836"/>
            <a:ext cx="454473" cy="179579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CuadroTexto 4"/>
          <p:cNvSpPr txBox="1"/>
          <p:nvPr/>
        </p:nvSpPr>
        <p:spPr>
          <a:xfrm>
            <a:off x="5186349" y="5085184"/>
            <a:ext cx="3600400" cy="14773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_tradn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Recordar siempre el correo con el que se inscribieron en el sistema, ya que esa es la dirección donde se notifican los resultados de cada etapa.</a:t>
            </a:r>
            <a:endParaRPr lang="es-CL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Flecha derecha 6"/>
          <p:cNvSpPr/>
          <p:nvPr/>
        </p:nvSpPr>
        <p:spPr>
          <a:xfrm rot="3554542">
            <a:off x="5903958" y="4575177"/>
            <a:ext cx="637972" cy="446082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01498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48105" y="476672"/>
            <a:ext cx="712879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lnSpc>
                <a:spcPct val="90000"/>
              </a:lnSpc>
              <a:spcBef>
                <a:spcPts val="750"/>
              </a:spcBef>
            </a:pPr>
            <a:r>
              <a:rPr lang="es-ES_tradnl" sz="3200" b="1" i="1" u="sng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Etapas y Plazos</a:t>
            </a:r>
            <a:endParaRPr lang="es-ES" sz="3200" b="1" i="1" u="sng" dirty="0">
              <a:solidFill>
                <a:schemeClr val="accent1">
                  <a:lumMod val="75000"/>
                </a:schemeClr>
              </a:solidFill>
              <a:ea typeface="+mj-ea"/>
              <a:cs typeface="+mj-cs"/>
            </a:endParaRPr>
          </a:p>
        </p:txBody>
      </p:sp>
      <p:pic>
        <p:nvPicPr>
          <p:cNvPr id="3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937" y="332656"/>
            <a:ext cx="826213" cy="991456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981162"/>
              </p:ext>
            </p:extLst>
          </p:nvPr>
        </p:nvGraphicFramePr>
        <p:xfrm>
          <a:off x="611560" y="1268760"/>
          <a:ext cx="6696744" cy="364967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{1E171933-4619-4E11-9A3F-F7608DF75F80}</a:tableStyleId>
              </a:tblPr>
              <a:tblGrid>
                <a:gridCol w="2281308"/>
                <a:gridCol w="4415436"/>
              </a:tblGrid>
              <a:tr h="43204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</a:rPr>
                        <a:t>EVALUACIÓN</a:t>
                      </a:r>
                      <a:endParaRPr lang="es-ES" sz="20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/>
                </a:tc>
                <a:tc hMerge="1">
                  <a:txBody>
                    <a:bodyPr/>
                    <a:lstStyle/>
                    <a:p>
                      <a:pPr marL="87313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>
                    <a:lnB w="12700" cmpd="sng">
                      <a:noFill/>
                    </a:lnB>
                  </a:tcPr>
                </a:tc>
              </a:tr>
              <a:tr h="422295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5.</a:t>
                      </a:r>
                      <a:r>
                        <a:rPr lang="es-ES" sz="1800" baseline="0" dirty="0" smtClean="0">
                          <a:effectLst/>
                        </a:rPr>
                        <a:t> </a:t>
                      </a:r>
                      <a:r>
                        <a:rPr lang="es-ES" sz="1800" dirty="0" smtClean="0">
                          <a:effectLst/>
                        </a:rPr>
                        <a:t>ASIGNACIÓN</a:t>
                      </a:r>
                      <a:endParaRPr lang="es-E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Aprobación iniciativas</a:t>
                      </a:r>
                      <a:endParaRPr lang="es-E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/>
                </a:tc>
              </a:tr>
              <a:tr h="56306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>
                          <a:effectLst/>
                        </a:rPr>
                        <a:t>Firma de Convenio</a:t>
                      </a:r>
                      <a:endParaRPr lang="es-ES" sz="18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 anchor="ctr"/>
                </a:tc>
              </a:tr>
              <a:tr h="22322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6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6. EJECUCIÓN</a:t>
                      </a:r>
                      <a:endParaRPr lang="es-E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318" marR="243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Municipalidades </a:t>
                      </a:r>
                      <a:r>
                        <a:rPr lang="es-ES" sz="1800" dirty="0">
                          <a:effectLst/>
                        </a:rPr>
                        <a:t>y </a:t>
                      </a:r>
                      <a:r>
                        <a:rPr lang="es-ES" sz="1800" dirty="0" smtClean="0">
                          <a:effectLst/>
                        </a:rPr>
                        <a:t>Otras Entidades Públicas</a:t>
                      </a:r>
                      <a:r>
                        <a:rPr lang="es-ES" sz="1800" dirty="0">
                          <a:effectLst/>
                        </a:rPr>
                        <a:t>, </a:t>
                      </a:r>
                      <a:r>
                        <a:rPr lang="es-ES" sz="1800" dirty="0" smtClean="0">
                          <a:effectLst/>
                        </a:rPr>
                        <a:t>hasta</a:t>
                      </a:r>
                      <a:r>
                        <a:rPr lang="es-ES" sz="1800" baseline="0" dirty="0" smtClean="0">
                          <a:effectLst/>
                        </a:rPr>
                        <a:t> e</a:t>
                      </a:r>
                      <a:r>
                        <a:rPr lang="es-ES" sz="1800" dirty="0" smtClean="0">
                          <a:effectLst/>
                        </a:rPr>
                        <a:t>l </a:t>
                      </a:r>
                      <a:r>
                        <a:rPr lang="es-ES" sz="1800" u="sng" dirty="0">
                          <a:effectLst/>
                        </a:rPr>
                        <a:t>31 de octubre de </a:t>
                      </a:r>
                      <a:r>
                        <a:rPr lang="es-ES" sz="1800" u="sng" dirty="0" smtClean="0">
                          <a:effectLst/>
                        </a:rPr>
                        <a:t>2018.</a:t>
                      </a:r>
                      <a:endParaRPr lang="es-ES" sz="1800" u="sng" dirty="0">
                        <a:effectLst/>
                      </a:endParaRPr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dirty="0" smtClean="0">
                          <a:effectLst/>
                        </a:rPr>
                        <a:t>Para </a:t>
                      </a:r>
                      <a:r>
                        <a:rPr lang="es-ES" sz="1800" dirty="0">
                          <a:effectLst/>
                        </a:rPr>
                        <a:t>las Instituciones Privadas sin </a:t>
                      </a:r>
                      <a:r>
                        <a:rPr lang="es-ES" sz="1800" dirty="0" smtClean="0">
                          <a:effectLst/>
                        </a:rPr>
                        <a:t>Fines </a:t>
                      </a:r>
                      <a:r>
                        <a:rPr lang="es-ES" sz="1800" dirty="0">
                          <a:effectLst/>
                        </a:rPr>
                        <a:t>de </a:t>
                      </a:r>
                      <a:r>
                        <a:rPr lang="es-ES" sz="1800" dirty="0" smtClean="0">
                          <a:effectLst/>
                        </a:rPr>
                        <a:t>Lucro hasta el </a:t>
                      </a:r>
                      <a:r>
                        <a:rPr lang="es-ES" sz="1800" u="sng" dirty="0" smtClean="0">
                          <a:effectLst/>
                        </a:rPr>
                        <a:t>31 </a:t>
                      </a:r>
                      <a:r>
                        <a:rPr lang="es-ES" sz="1800" u="sng" dirty="0">
                          <a:effectLst/>
                        </a:rPr>
                        <a:t>de diciembre de </a:t>
                      </a:r>
                      <a:r>
                        <a:rPr lang="es-ES" sz="1800" u="sng" dirty="0" smtClean="0">
                          <a:effectLst/>
                        </a:rPr>
                        <a:t>2018</a:t>
                      </a:r>
                      <a:r>
                        <a:rPr lang="es-ES" sz="1800" dirty="0" smtClean="0">
                          <a:effectLst/>
                        </a:rPr>
                        <a:t>. </a:t>
                      </a:r>
                    </a:p>
                  </a:txBody>
                  <a:tcPr marL="24318" marR="24318" marT="0" marB="0" anchor="ctr"/>
                </a:tc>
              </a:tr>
            </a:tbl>
          </a:graphicData>
        </a:graphic>
      </p:graphicFrame>
      <p:sp>
        <p:nvSpPr>
          <p:cNvPr id="6" name="Flecha derecha 5"/>
          <p:cNvSpPr/>
          <p:nvPr/>
        </p:nvSpPr>
        <p:spPr>
          <a:xfrm>
            <a:off x="2267744" y="1894962"/>
            <a:ext cx="454473" cy="179579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Flecha derecha 6"/>
          <p:cNvSpPr/>
          <p:nvPr/>
        </p:nvSpPr>
        <p:spPr>
          <a:xfrm>
            <a:off x="2302201" y="2992949"/>
            <a:ext cx="454473" cy="179579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CuadroTexto 7"/>
          <p:cNvSpPr txBox="1"/>
          <p:nvPr/>
        </p:nvSpPr>
        <p:spPr>
          <a:xfrm>
            <a:off x="107504" y="5301208"/>
            <a:ext cx="8333606" cy="7294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 defTabSz="457200">
              <a:lnSpc>
                <a:spcPct val="115000"/>
              </a:lnSpc>
              <a:defRPr/>
            </a:pPr>
            <a:r>
              <a:rPr lang="es-ES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&gt;</a:t>
            </a:r>
            <a:r>
              <a:rPr lang="es-ES" b="1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TODOS: </a:t>
            </a:r>
            <a:r>
              <a:rPr lang="es-ES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plazo máximo (prorrogable) de 6 meses de </a:t>
            </a:r>
            <a:r>
              <a:rPr lang="es-ES" i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ejecución &lt;</a:t>
            </a:r>
            <a:r>
              <a:rPr lang="es-ES" b="1" i="1" dirty="0" smtClean="0">
                <a:solidFill>
                  <a:schemeClr val="tx1"/>
                </a:solidFill>
              </a:rPr>
              <a:t>&lt;</a:t>
            </a:r>
          </a:p>
          <a:p>
            <a:pPr algn="just" defTabSz="457200">
              <a:lnSpc>
                <a:spcPct val="115000"/>
              </a:lnSpc>
              <a:defRPr/>
            </a:pPr>
            <a:r>
              <a:rPr lang="es-ES" i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&gt; Solicitud deberá hacerse </a:t>
            </a:r>
            <a:r>
              <a:rPr lang="es-ES" i="1" u="sng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 días corridos antes </a:t>
            </a:r>
            <a:r>
              <a:rPr lang="es-ES" i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del termino del proyectos &lt;</a:t>
            </a:r>
            <a:endParaRPr lang="es-ES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Flecha derecha 8"/>
          <p:cNvSpPr/>
          <p:nvPr/>
        </p:nvSpPr>
        <p:spPr>
          <a:xfrm>
            <a:off x="2267744" y="2346475"/>
            <a:ext cx="454473" cy="179579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Flecha derecha 9"/>
          <p:cNvSpPr/>
          <p:nvPr/>
        </p:nvSpPr>
        <p:spPr>
          <a:xfrm>
            <a:off x="2314912" y="3911357"/>
            <a:ext cx="454473" cy="179579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19092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09598" y="990374"/>
            <a:ext cx="6347713" cy="731168"/>
          </a:xfrm>
        </p:spPr>
        <p:txBody>
          <a:bodyPr/>
          <a:lstStyle/>
          <a:p>
            <a:pPr lvl="0" algn="ctr"/>
            <a:r>
              <a:rPr lang="es-CL" sz="3200" b="1" i="1" u="sng" dirty="0" smtClean="0">
                <a:solidFill>
                  <a:schemeClr val="accent1">
                    <a:lumMod val="75000"/>
                  </a:schemeClr>
                </a:solidFill>
              </a:rPr>
              <a:t>Postulación</a:t>
            </a:r>
            <a:endParaRPr lang="es-C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598" y="1721542"/>
            <a:ext cx="7202762" cy="4371753"/>
          </a:xfrm>
          <a:noFill/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>
            <a:normAutofit fontScale="92500" lnSpcReduction="10000"/>
          </a:bodyPr>
          <a:lstStyle/>
          <a:p>
            <a:pPr algn="just"/>
            <a:r>
              <a:rPr lang="es-CL" sz="2400" b="1" u="sng" dirty="0" smtClean="0">
                <a:solidFill>
                  <a:schemeClr val="tx1"/>
                </a:solidFill>
              </a:rPr>
              <a:t>Postulación: </a:t>
            </a:r>
          </a:p>
          <a:p>
            <a:pPr marL="0" indent="0" algn="ctr">
              <a:buNone/>
            </a:pPr>
            <a:r>
              <a:rPr lang="es-CL" sz="2400" dirty="0" smtClean="0">
                <a:solidFill>
                  <a:schemeClr val="tx1"/>
                </a:solidFill>
                <a:hlinkClick r:id="rId2"/>
              </a:rPr>
              <a:t>www.goremagallanes.cl/concursosfndr.php</a:t>
            </a:r>
            <a:r>
              <a:rPr lang="es-CL" sz="2400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endParaRPr lang="es-CL" sz="2400" dirty="0" smtClean="0">
              <a:solidFill>
                <a:schemeClr val="tx1"/>
              </a:solidFill>
            </a:endParaRPr>
          </a:p>
          <a:p>
            <a:pPr algn="just"/>
            <a:r>
              <a:rPr lang="es-CL" sz="2400" b="1" u="sng" dirty="0" smtClean="0">
                <a:solidFill>
                  <a:schemeClr val="tx1"/>
                </a:solidFill>
              </a:rPr>
              <a:t>Consultas:</a:t>
            </a:r>
            <a:r>
              <a:rPr lang="es-CL" sz="2400" b="1" dirty="0" smtClean="0">
                <a:solidFill>
                  <a:schemeClr val="tx1"/>
                </a:solidFill>
              </a:rPr>
              <a:t> </a:t>
            </a:r>
            <a:r>
              <a:rPr lang="es-CL" sz="2400" dirty="0" smtClean="0">
                <a:hlinkClick r:id="rId3"/>
              </a:rPr>
              <a:t>concursocultura@goremagallanes.cl</a:t>
            </a:r>
            <a:r>
              <a:rPr lang="es-CL" sz="2400" dirty="0" smtClean="0"/>
              <a:t> </a:t>
            </a:r>
          </a:p>
          <a:p>
            <a:pPr algn="just"/>
            <a:r>
              <a:rPr lang="es-CL" sz="2400" b="1" u="sng" dirty="0" smtClean="0">
                <a:solidFill>
                  <a:schemeClr val="tx1"/>
                </a:solidFill>
              </a:rPr>
              <a:t>Respuestas:</a:t>
            </a:r>
            <a:r>
              <a:rPr lang="es-CL" sz="2400" b="1" dirty="0" smtClean="0">
                <a:solidFill>
                  <a:schemeClr val="tx1"/>
                </a:solidFill>
              </a:rPr>
              <a:t>  </a:t>
            </a:r>
            <a:r>
              <a:rPr lang="es-CL" sz="2000" b="1" dirty="0">
                <a:solidFill>
                  <a:schemeClr val="tx1"/>
                </a:solidFill>
              </a:rPr>
              <a:t> </a:t>
            </a:r>
            <a:r>
              <a:rPr lang="es-ES_tradnl" sz="2400" dirty="0">
                <a:solidFill>
                  <a:schemeClr val="tx1"/>
                </a:solidFill>
              </a:rPr>
              <a:t>serán publicadas en la página web del servicio.</a:t>
            </a:r>
          </a:p>
          <a:p>
            <a:pPr algn="just"/>
            <a:r>
              <a:rPr lang="es-ES_tradnl" sz="2400" b="1" u="sng" dirty="0" smtClean="0">
                <a:solidFill>
                  <a:schemeClr val="tx1"/>
                </a:solidFill>
              </a:rPr>
              <a:t>Apelaciones:</a:t>
            </a:r>
            <a:r>
              <a:rPr lang="es-ES_tradnl" sz="2400" b="1" dirty="0" smtClean="0">
                <a:solidFill>
                  <a:schemeClr val="tx1"/>
                </a:solidFill>
              </a:rPr>
              <a:t> </a:t>
            </a:r>
            <a:r>
              <a:rPr lang="es-ES_tradnl" sz="2200" dirty="0" smtClean="0">
                <a:solidFill>
                  <a:schemeClr val="tx1"/>
                </a:solidFill>
              </a:rPr>
              <a:t>A través del Sistema de Postulación en Línea, plazo de 48 horas hábiles a partir de la notificación vía correo electrónico.</a:t>
            </a:r>
          </a:p>
          <a:p>
            <a:pPr algn="just"/>
            <a:r>
              <a:rPr lang="es-ES_tradnl" sz="2400" b="1" u="sng" dirty="0" smtClean="0">
                <a:solidFill>
                  <a:schemeClr val="tx1"/>
                </a:solidFill>
              </a:rPr>
              <a:t>Apelaciones acogidas y NO acogidas</a:t>
            </a:r>
            <a:r>
              <a:rPr lang="es-ES_tradnl" sz="2400" dirty="0" smtClean="0">
                <a:solidFill>
                  <a:schemeClr val="tx1"/>
                </a:solidFill>
              </a:rPr>
              <a:t>: </a:t>
            </a:r>
            <a:r>
              <a:rPr lang="es-ES_tradnl" sz="2200" dirty="0" smtClean="0">
                <a:solidFill>
                  <a:schemeClr val="tx1"/>
                </a:solidFill>
              </a:rPr>
              <a:t>serán publicadas en la página web del servicio.</a:t>
            </a:r>
            <a:endParaRPr lang="es-ES_tradnl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" sz="2000" b="1" dirty="0"/>
          </a:p>
          <a:p>
            <a:pPr marL="0" indent="0">
              <a:buNone/>
            </a:pPr>
            <a:endParaRPr lang="es-ES" sz="2000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s-ES_tradnl" dirty="0" smtClean="0"/>
          </a:p>
          <a:p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1640" y="404664"/>
            <a:ext cx="1041320" cy="1316878"/>
          </a:xfrm>
          <a:prstGeom prst="rect">
            <a:avLst/>
          </a:prstGeom>
        </p:spPr>
      </p:pic>
      <p:pic>
        <p:nvPicPr>
          <p:cNvPr id="5" name="3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937" y="33265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3876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48892" y="484941"/>
            <a:ext cx="3150071" cy="648072"/>
          </a:xfrm>
        </p:spPr>
        <p:txBody>
          <a:bodyPr>
            <a:noAutofit/>
          </a:bodyPr>
          <a:lstStyle/>
          <a:p>
            <a:r>
              <a:rPr lang="es-ES_tradnl" sz="36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s-ES_tradnl" sz="36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ES_tradnl" sz="3600" b="1" i="1" u="sng" dirty="0">
                <a:solidFill>
                  <a:schemeClr val="accent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Contacto</a:t>
            </a:r>
            <a:endParaRPr lang="es-CL" sz="3600" dirty="0">
              <a:solidFill>
                <a:schemeClr val="accent4"/>
              </a:solidFill>
            </a:endParaRPr>
          </a:p>
        </p:txBody>
      </p:sp>
      <p:pic>
        <p:nvPicPr>
          <p:cNvPr id="5" name="Marcador de posición de imagen 4"/>
          <p:cNvPicPr>
            <a:picLocks noGrp="1" noChangeAspect="1"/>
          </p:cNvPicPr>
          <p:nvPr>
            <p:ph type="pic" idx="1"/>
          </p:nvPr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4341" r="4341"/>
          <a:stretch>
            <a:fillRect/>
          </a:stretch>
        </p:blipFill>
        <p:spPr>
          <a:xfrm>
            <a:off x="4130811" y="3429000"/>
            <a:ext cx="2736304" cy="3006003"/>
          </a:xfrm>
          <a:prstGeom prst="rect">
            <a:avLst/>
          </a:prstGeom>
          <a:ln w="381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1403647" y="1275603"/>
            <a:ext cx="5040560" cy="2010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8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UNIDAD DE FONDOS CONCURSABLES</a:t>
            </a:r>
          </a:p>
          <a:p>
            <a:pPr algn="ctr"/>
            <a:r>
              <a:rPr lang="es-ES_tradnl" sz="28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EDIFICIO MAGALLANES</a:t>
            </a:r>
          </a:p>
          <a:p>
            <a:pPr algn="ctr"/>
            <a:r>
              <a:rPr lang="es-ES_tradnl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BORIES Nº 901 - 2º PISO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636294"/>
              </p:ext>
            </p:extLst>
          </p:nvPr>
        </p:nvGraphicFramePr>
        <p:xfrm>
          <a:off x="989879" y="3429000"/>
          <a:ext cx="2934048" cy="30480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21880"/>
                <a:gridCol w="1512168"/>
              </a:tblGrid>
              <a:tr h="3839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Central: 2 20 37 00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</a:tr>
              <a:tr h="26404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0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Anexos: </a:t>
                      </a:r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281</a:t>
                      </a:r>
                    </a:p>
                    <a:p>
                      <a:r>
                        <a:rPr lang="es-ES_tradnl" sz="2400" b="1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262</a:t>
                      </a:r>
                      <a:endParaRPr lang="es-ES_tradnl" sz="2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r>
                        <a:rPr lang="es-ES_tradnl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242</a:t>
                      </a:r>
                    </a:p>
                    <a:p>
                      <a:r>
                        <a:rPr lang="es-ES_tradnl" sz="2400" b="1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361</a:t>
                      </a:r>
                    </a:p>
                    <a:p>
                      <a:r>
                        <a:rPr lang="es-ES_tradnl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380</a:t>
                      </a:r>
                    </a:p>
                    <a:p>
                      <a:r>
                        <a:rPr lang="es-ES_tradnl" sz="2400" b="1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209</a:t>
                      </a:r>
                    </a:p>
                    <a:p>
                      <a:r>
                        <a:rPr lang="es-ES_tradnl" sz="2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319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937" y="33265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22044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b="1" i="1" u="sng" dirty="0" smtClean="0"/>
              <a:t>Tipologías del fondo</a:t>
            </a:r>
            <a:r>
              <a:rPr lang="es-ES_tradnl" sz="3200" b="1" i="1" u="sng" dirty="0"/>
              <a:t/>
            </a:r>
            <a:br>
              <a:rPr lang="es-ES_tradnl" sz="3200" b="1" i="1" u="sng" dirty="0"/>
            </a:br>
            <a:endParaRPr lang="es-CL" sz="32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187624" y="4149080"/>
            <a:ext cx="5826719" cy="1008112"/>
          </a:xfrm>
        </p:spPr>
        <p:txBody>
          <a:bodyPr>
            <a:normAutofit/>
          </a:bodyPr>
          <a:lstStyle/>
          <a:p>
            <a:r>
              <a:rPr lang="es-ES_tradnl" sz="2800" dirty="0" smtClean="0"/>
              <a:t>¿Qué actividad puedo presentar?</a:t>
            </a:r>
          </a:p>
        </p:txBody>
      </p:sp>
      <p:pic>
        <p:nvPicPr>
          <p:cNvPr id="6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57937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677071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b="1" i="1" u="sng" dirty="0" smtClean="0">
                <a:latin typeface="+mn-lt"/>
              </a:rPr>
              <a:t>¿Qué actividad puedo presentar?</a:t>
            </a:r>
            <a:r>
              <a:rPr lang="es-ES_tradnl" sz="3200" b="1" u="sng" dirty="0" smtClean="0">
                <a:latin typeface="+mn-lt"/>
              </a:rPr>
              <a:t/>
            </a:r>
            <a:br>
              <a:rPr lang="es-ES_tradnl" sz="3200" b="1" u="sng" dirty="0" smtClean="0">
                <a:latin typeface="+mn-lt"/>
              </a:rPr>
            </a:br>
            <a:r>
              <a:rPr lang="es-ES_tradnl" sz="28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TIPOLOGIAS POR FONDO</a:t>
            </a:r>
            <a:r>
              <a:rPr lang="es-CL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CL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S" sz="3200" b="1" u="sng" dirty="0">
              <a:latin typeface="+mn-lt"/>
            </a:endParaRPr>
          </a:p>
        </p:txBody>
      </p:sp>
      <p:graphicFrame>
        <p:nvGraphicFramePr>
          <p:cNvPr id="9" name="Diagrama 8"/>
          <p:cNvGraphicFramePr/>
          <p:nvPr>
            <p:extLst/>
          </p:nvPr>
        </p:nvGraphicFramePr>
        <p:xfrm>
          <a:off x="827584" y="1700808"/>
          <a:ext cx="6874944" cy="4739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3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5511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ABF6D69-9A87-4256-8FAB-FEFB2DE52F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graphicEl>
                                              <a:dgm id="{DABF6D69-9A87-4256-8FAB-FEFB2DE52F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graphicEl>
                                              <a:dgm id="{DABF6D69-9A87-4256-8FAB-FEFB2DE52F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85CC39D-4A03-43FA-83C3-169B89987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graphicEl>
                                              <a:dgm id="{185CC39D-4A03-43FA-83C3-169B89987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graphicEl>
                                              <a:dgm id="{185CC39D-4A03-43FA-83C3-169B89987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806F517-8B1C-4D91-8EDF-BC7B93D2B7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graphicEl>
                                              <a:dgm id="{E806F517-8B1C-4D91-8EDF-BC7B93D2B7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graphicEl>
                                              <a:dgm id="{E806F517-8B1C-4D91-8EDF-BC7B93D2B7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3524878-C7A0-4BBA-B146-97ED941426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graphicEl>
                                              <a:dgm id="{53524878-C7A0-4BBA-B146-97ED941426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graphicEl>
                                              <a:dgm id="{53524878-C7A0-4BBA-B146-97ED941426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275549" y="1284267"/>
            <a:ext cx="7896851" cy="2744674"/>
          </a:xfrm>
        </p:spPr>
        <p:txBody>
          <a:bodyPr/>
          <a:lstStyle/>
          <a:p>
            <a:pPr algn="ctr"/>
            <a:r>
              <a:rPr lang="es-ES_tradnl" b="1" i="1" u="sng" dirty="0"/>
              <a:t>Tipos de </a:t>
            </a:r>
            <a:r>
              <a:rPr lang="es-ES_tradnl" b="1" i="1" u="sng" dirty="0" smtClean="0"/>
              <a:t>Gastos y Restricciones </a:t>
            </a:r>
            <a:r>
              <a:rPr lang="es-ES_tradnl" sz="3200" b="1" i="1" u="sng" dirty="0"/>
              <a:t/>
            </a:r>
            <a:br>
              <a:rPr lang="es-ES_tradnl" sz="3200" b="1" i="1" u="sng" dirty="0"/>
            </a:br>
            <a:endParaRPr lang="es-CL" sz="32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130595" y="3717032"/>
            <a:ext cx="5826719" cy="2664296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s-ES_tradnl" sz="2000" dirty="0" smtClean="0"/>
              <a:t>¿Cuánto puedo asignar en cada tipo?</a:t>
            </a:r>
          </a:p>
          <a:p>
            <a:pPr marL="342900" indent="-342900">
              <a:buAutoNum type="arabicPeriod"/>
            </a:pPr>
            <a:r>
              <a:rPr lang="es-ES_tradnl" sz="2000" dirty="0" smtClean="0"/>
              <a:t>Gastos de Personal</a:t>
            </a:r>
          </a:p>
          <a:p>
            <a:pPr marL="342900" indent="-342900">
              <a:buAutoNum type="arabicPeriod"/>
            </a:pPr>
            <a:r>
              <a:rPr lang="es-ES_tradnl" sz="2000" dirty="0" smtClean="0"/>
              <a:t>Gastos Operacionales</a:t>
            </a:r>
          </a:p>
          <a:p>
            <a:pPr marL="342900" indent="-342900">
              <a:buAutoNum type="arabicPeriod"/>
            </a:pPr>
            <a:r>
              <a:rPr lang="es-ES_tradnl" sz="2000" dirty="0" smtClean="0"/>
              <a:t>Gastos de Inversión</a:t>
            </a:r>
          </a:p>
          <a:p>
            <a:pPr marL="342900" indent="-342900">
              <a:buAutoNum type="arabicPeriod"/>
            </a:pPr>
            <a:r>
              <a:rPr lang="es-ES_tradnl" sz="2000" dirty="0" smtClean="0"/>
              <a:t>Gastos en Difusión</a:t>
            </a:r>
            <a:endParaRPr lang="es-CL" sz="2000" dirty="0"/>
          </a:p>
        </p:txBody>
      </p:sp>
      <p:pic>
        <p:nvPicPr>
          <p:cNvPr id="6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23862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4"/>
          <p:cNvSpPr>
            <a:spLocks noGrp="1"/>
          </p:cNvSpPr>
          <p:nvPr>
            <p:ph type="title"/>
          </p:nvPr>
        </p:nvSpPr>
        <p:spPr>
          <a:xfrm>
            <a:off x="0" y="836712"/>
            <a:ext cx="7344816" cy="1224136"/>
          </a:xfrm>
        </p:spPr>
        <p:txBody>
          <a:bodyPr>
            <a:noAutofit/>
          </a:bodyPr>
          <a:lstStyle/>
          <a:p>
            <a:pPr algn="r"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es-ES_tradnl" sz="3200" b="1" i="1" dirty="0" smtClean="0">
                <a:latin typeface="+mn-lt"/>
              </a:rPr>
              <a:t>1. </a:t>
            </a:r>
            <a:r>
              <a:rPr lang="es-ES_tradnl" sz="3200" b="1" i="1" u="sng" dirty="0" smtClean="0">
                <a:latin typeface="+mn-lt"/>
              </a:rPr>
              <a:t>¿Cuánto puedo asignar en cada tipo de gasto?</a:t>
            </a:r>
            <a:endParaRPr lang="es-ES" sz="3200" b="1" i="1" u="sng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1844824"/>
            <a:ext cx="8534401" cy="4536504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ts val="2160"/>
              </a:lnSpc>
              <a:buNone/>
            </a:pPr>
            <a:endParaRPr lang="es-CL" b="1" dirty="0"/>
          </a:p>
          <a:p>
            <a:pPr algn="just"/>
            <a:endParaRPr lang="es-ES" dirty="0"/>
          </a:p>
          <a:p>
            <a:pPr marL="0" algn="just">
              <a:lnSpc>
                <a:spcPts val="2160"/>
              </a:lnSpc>
            </a:pPr>
            <a:endParaRPr lang="es-ES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274751"/>
              </p:ext>
            </p:extLst>
          </p:nvPr>
        </p:nvGraphicFramePr>
        <p:xfrm>
          <a:off x="971600" y="2204864"/>
          <a:ext cx="5976664" cy="3914417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2425533"/>
                <a:gridCol w="3551131"/>
              </a:tblGrid>
              <a:tr h="64807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000" dirty="0" smtClean="0">
                          <a:solidFill>
                            <a:schemeClr val="tx1"/>
                          </a:solidFill>
                          <a:effectLst/>
                        </a:rPr>
                        <a:t>CATEGORIA</a:t>
                      </a:r>
                      <a:endParaRPr lang="es-CL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61" marR="18161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000" dirty="0" smtClean="0">
                          <a:solidFill>
                            <a:schemeClr val="tx1"/>
                          </a:solidFill>
                          <a:effectLst/>
                        </a:rPr>
                        <a:t>(%) TOPE DE FINANCIAMIENTO</a:t>
                      </a:r>
                      <a:endParaRPr lang="es-CL" sz="20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61" marR="18161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958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GASTOS</a:t>
                      </a:r>
                      <a:r>
                        <a:rPr lang="es-CL" sz="20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EN PERSONAL </a:t>
                      </a:r>
                      <a:endParaRPr lang="es-CL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61" marR="18161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Máx. </a:t>
                      </a:r>
                      <a:r>
                        <a:rPr lang="es-CL" sz="20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  <a:endParaRPr lang="es-CL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61" marR="1816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GASTOS DE OPERACIÓN</a:t>
                      </a:r>
                      <a:endParaRPr lang="es-CL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61" marR="18161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Máx. 99%</a:t>
                      </a:r>
                      <a:endParaRPr lang="es-CL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61" marR="1816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883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GASTOS</a:t>
                      </a:r>
                      <a:r>
                        <a:rPr lang="es-CL" sz="20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DE INVERSIÓN</a:t>
                      </a:r>
                      <a:endParaRPr lang="es-CL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61" marR="18161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Máx. 20%</a:t>
                      </a:r>
                      <a:endParaRPr lang="es-CL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61" marR="1816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900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GASTOS </a:t>
                      </a:r>
                      <a:r>
                        <a:rPr lang="es-CL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DE </a:t>
                      </a:r>
                      <a:endParaRPr lang="es-CL" sz="20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DIFUSIÓN</a:t>
                      </a:r>
                      <a:r>
                        <a:rPr lang="es-CL" sz="20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s-CL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es-CL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61" marR="18161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0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Min.</a:t>
                      </a:r>
                      <a:r>
                        <a:rPr lang="es-CL" sz="20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1% - Máx.3%</a:t>
                      </a:r>
                      <a:endParaRPr lang="es-CL" sz="20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161" marR="18161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034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23528" y="609600"/>
            <a:ext cx="7200799" cy="731168"/>
          </a:xfrm>
        </p:spPr>
        <p:txBody>
          <a:bodyPr>
            <a:normAutofit/>
          </a:bodyPr>
          <a:lstStyle/>
          <a:p>
            <a:pPr fontAlgn="ctr"/>
            <a:r>
              <a:rPr lang="es-CL" b="1" i="1" dirty="0" smtClean="0"/>
              <a:t>2. </a:t>
            </a:r>
            <a:r>
              <a:rPr lang="es-CL" b="1" i="1" u="sng" dirty="0" smtClean="0"/>
              <a:t>Gastos de Personal(Máx.30%)</a:t>
            </a:r>
            <a:endParaRPr lang="es-CL" i="1" u="sng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609599" y="1340768"/>
            <a:ext cx="6698705" cy="48245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400" b="1" i="1" dirty="0" smtClean="0">
                <a:solidFill>
                  <a:prstClr val="black"/>
                </a:solidFill>
              </a:rPr>
              <a:t>Son las personas necesarias para cumplir con el desarrollo de la actividad. Consideraciones:</a:t>
            </a:r>
          </a:p>
          <a:p>
            <a:pPr algn="just"/>
            <a:r>
              <a:rPr lang="es-ES" dirty="0" smtClean="0">
                <a:solidFill>
                  <a:prstClr val="black"/>
                </a:solidFill>
              </a:rPr>
              <a:t>Todo </a:t>
            </a:r>
            <a:r>
              <a:rPr lang="es-ES" dirty="0">
                <a:solidFill>
                  <a:prstClr val="black"/>
                </a:solidFill>
              </a:rPr>
              <a:t>personal a honorarios, deberá indicar su profesión u oficio, el que deberá ser concordante con el certificado de </a:t>
            </a:r>
            <a:r>
              <a:rPr lang="es-ES" dirty="0" err="1">
                <a:solidFill>
                  <a:prstClr val="black"/>
                </a:solidFill>
              </a:rPr>
              <a:t>expertis</a:t>
            </a:r>
            <a:r>
              <a:rPr lang="es-ES" dirty="0">
                <a:solidFill>
                  <a:prstClr val="black"/>
                </a:solidFill>
              </a:rPr>
              <a:t> y el giro señalado en su boleta de honorarios</a:t>
            </a:r>
            <a:r>
              <a:rPr lang="es-ES" dirty="0" smtClean="0">
                <a:solidFill>
                  <a:prstClr val="black"/>
                </a:solidFill>
              </a:rPr>
              <a:t>.</a:t>
            </a:r>
          </a:p>
          <a:p>
            <a:endParaRPr lang="es-ES" dirty="0">
              <a:solidFill>
                <a:prstClr val="black"/>
              </a:solidFill>
            </a:endParaRPr>
          </a:p>
          <a:p>
            <a:endParaRPr lang="es-ES" dirty="0" smtClean="0">
              <a:solidFill>
                <a:prstClr val="black"/>
              </a:solidFill>
            </a:endParaRPr>
          </a:p>
          <a:p>
            <a:endParaRPr lang="es-ES" dirty="0">
              <a:solidFill>
                <a:prstClr val="black"/>
              </a:solidFill>
            </a:endParaRPr>
          </a:p>
          <a:p>
            <a:endParaRPr lang="es-ES" dirty="0" smtClean="0">
              <a:solidFill>
                <a:prstClr val="black"/>
              </a:solidFill>
            </a:endParaRPr>
          </a:p>
          <a:p>
            <a:endParaRPr lang="es-E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s-ES" dirty="0">
              <a:solidFill>
                <a:prstClr val="black"/>
              </a:solidFill>
            </a:endParaRPr>
          </a:p>
          <a:p>
            <a:endParaRPr lang="es-ES" sz="1600" dirty="0" smtClean="0">
              <a:solidFill>
                <a:prstClr val="black"/>
              </a:solidFill>
            </a:endParaRPr>
          </a:p>
          <a:p>
            <a:endParaRPr lang="es-ES" sz="1600" dirty="0" smtClean="0">
              <a:solidFill>
                <a:prstClr val="black"/>
              </a:solidFill>
            </a:endParaRPr>
          </a:p>
          <a:p>
            <a:endParaRPr lang="es-ES" sz="1600" dirty="0" smtClean="0">
              <a:solidFill>
                <a:prstClr val="black"/>
              </a:solidFill>
            </a:endParaRPr>
          </a:p>
          <a:p>
            <a:endParaRPr lang="es-CL" dirty="0"/>
          </a:p>
        </p:txBody>
      </p:sp>
      <p:sp>
        <p:nvSpPr>
          <p:cNvPr id="6" name="2 CuadroTexto"/>
          <p:cNvSpPr txBox="1"/>
          <p:nvPr/>
        </p:nvSpPr>
        <p:spPr>
          <a:xfrm>
            <a:off x="609598" y="3861048"/>
            <a:ext cx="6698705" cy="1692771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b="1" dirty="0">
                <a:solidFill>
                  <a:prstClr val="black"/>
                </a:solidFill>
              </a:rPr>
              <a:t>Los topes máximos de horas cronológicas/hombres serán de:</a:t>
            </a:r>
          </a:p>
          <a:p>
            <a:pPr algn="just"/>
            <a:r>
              <a:rPr lang="es-ES" b="1" dirty="0" smtClean="0">
                <a:solidFill>
                  <a:prstClr val="black"/>
                </a:solidFill>
              </a:rPr>
              <a:t>- Valor </a:t>
            </a:r>
            <a:r>
              <a:rPr lang="es-ES" b="1" dirty="0">
                <a:solidFill>
                  <a:prstClr val="black"/>
                </a:solidFill>
              </a:rPr>
              <a:t>x hora </a:t>
            </a:r>
            <a:r>
              <a:rPr lang="es-ES" b="1" dirty="0" smtClean="0">
                <a:solidFill>
                  <a:prstClr val="black"/>
                </a:solidFill>
              </a:rPr>
              <a:t>Profesional: </a:t>
            </a:r>
            <a:r>
              <a:rPr lang="es-ES" b="1" dirty="0">
                <a:solidFill>
                  <a:prstClr val="black"/>
                </a:solidFill>
              </a:rPr>
              <a:t>hasta $</a:t>
            </a:r>
            <a:r>
              <a:rPr lang="es-ES" b="1" dirty="0" smtClean="0">
                <a:solidFill>
                  <a:prstClr val="black"/>
                </a:solidFill>
              </a:rPr>
              <a:t>15.000 </a:t>
            </a:r>
            <a:endParaRPr lang="es-ES" b="1" dirty="0">
              <a:solidFill>
                <a:prstClr val="black"/>
              </a:solidFill>
            </a:endParaRPr>
          </a:p>
          <a:p>
            <a:pPr algn="just"/>
            <a:r>
              <a:rPr lang="es-ES" b="1" dirty="0" smtClean="0">
                <a:solidFill>
                  <a:prstClr val="black"/>
                </a:solidFill>
              </a:rPr>
              <a:t>- Valor </a:t>
            </a:r>
            <a:r>
              <a:rPr lang="es-ES" b="1" dirty="0">
                <a:solidFill>
                  <a:prstClr val="black"/>
                </a:solidFill>
              </a:rPr>
              <a:t>x hora </a:t>
            </a:r>
            <a:r>
              <a:rPr lang="es-ES" b="1" dirty="0" smtClean="0">
                <a:solidFill>
                  <a:prstClr val="black"/>
                </a:solidFill>
              </a:rPr>
              <a:t>Otros: </a:t>
            </a:r>
            <a:r>
              <a:rPr lang="es-ES" b="1" dirty="0">
                <a:solidFill>
                  <a:prstClr val="black"/>
                </a:solidFill>
              </a:rPr>
              <a:t>hasta $</a:t>
            </a:r>
            <a:r>
              <a:rPr lang="es-ES" b="1" dirty="0" smtClean="0">
                <a:solidFill>
                  <a:prstClr val="black"/>
                </a:solidFill>
              </a:rPr>
              <a:t>12.000</a:t>
            </a:r>
            <a:endParaRPr lang="es-ES" b="1" dirty="0">
              <a:solidFill>
                <a:prstClr val="black"/>
              </a:solidFill>
            </a:endParaRPr>
          </a:p>
          <a:p>
            <a:pPr algn="just"/>
            <a:r>
              <a:rPr lang="es-ES" b="1" dirty="0">
                <a:solidFill>
                  <a:prstClr val="black"/>
                </a:solidFill>
              </a:rPr>
              <a:t>Máximo 3 veces a la semana, mínimo una vez a la semana.</a:t>
            </a:r>
          </a:p>
          <a:p>
            <a:pPr algn="just"/>
            <a:r>
              <a:rPr lang="es-ES" b="1" dirty="0">
                <a:solidFill>
                  <a:prstClr val="black"/>
                </a:solidFill>
              </a:rPr>
              <a:t>Horas por día: mínimo dos </a:t>
            </a:r>
            <a:r>
              <a:rPr lang="es-ES" b="1" dirty="0" smtClean="0">
                <a:solidFill>
                  <a:prstClr val="black"/>
                </a:solidFill>
              </a:rPr>
              <a:t>- máximo </a:t>
            </a:r>
            <a:r>
              <a:rPr lang="es-ES" b="1" dirty="0">
                <a:solidFill>
                  <a:prstClr val="black"/>
                </a:solidFill>
              </a:rPr>
              <a:t>cinco</a:t>
            </a:r>
            <a:r>
              <a:rPr lang="es-ES" b="1" dirty="0" smtClean="0">
                <a:solidFill>
                  <a:prstClr val="black"/>
                </a:solidFill>
              </a:rPr>
              <a:t>.</a:t>
            </a:r>
          </a:p>
          <a:p>
            <a:pPr algn="just"/>
            <a:endParaRPr lang="es-ES" sz="1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4661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23528" y="609600"/>
            <a:ext cx="7200799" cy="731168"/>
          </a:xfrm>
        </p:spPr>
        <p:txBody>
          <a:bodyPr>
            <a:normAutofit/>
          </a:bodyPr>
          <a:lstStyle/>
          <a:p>
            <a:pPr fontAlgn="ctr"/>
            <a:r>
              <a:rPr lang="es-CL" b="1" i="1" dirty="0" smtClean="0"/>
              <a:t>2. </a:t>
            </a:r>
            <a:r>
              <a:rPr lang="es-CL" b="1" i="1" u="sng" dirty="0" smtClean="0"/>
              <a:t>Gastos de Personal(Máx.30%)</a:t>
            </a:r>
            <a:endParaRPr lang="es-CL" i="1" u="sng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609599" y="1340768"/>
            <a:ext cx="6698705" cy="5184576"/>
          </a:xfrm>
        </p:spPr>
        <p:txBody>
          <a:bodyPr>
            <a:normAutofit/>
          </a:bodyPr>
          <a:lstStyle/>
          <a:p>
            <a:endParaRPr lang="es-ES" dirty="0" smtClean="0">
              <a:solidFill>
                <a:prstClr val="black"/>
              </a:solidFill>
            </a:endParaRPr>
          </a:p>
          <a:p>
            <a:pPr algn="just"/>
            <a:r>
              <a:rPr lang="es-ES" dirty="0" smtClean="0">
                <a:solidFill>
                  <a:prstClr val="black"/>
                </a:solidFill>
              </a:rPr>
              <a:t>Podrán </a:t>
            </a:r>
            <a:r>
              <a:rPr lang="es-ES" dirty="0">
                <a:solidFill>
                  <a:prstClr val="black"/>
                </a:solidFill>
              </a:rPr>
              <a:t>percibir sueldo funcionarios </a:t>
            </a:r>
            <a:r>
              <a:rPr lang="es-ES" dirty="0" smtClean="0">
                <a:solidFill>
                  <a:prstClr val="black"/>
                </a:solidFill>
              </a:rPr>
              <a:t>públicos a contrata o de planta, SÓLO en Tierra del Fuego. </a:t>
            </a:r>
            <a:r>
              <a:rPr lang="es-ES" dirty="0">
                <a:solidFill>
                  <a:prstClr val="black"/>
                </a:solidFill>
              </a:rPr>
              <a:t>(</a:t>
            </a:r>
            <a:r>
              <a:rPr lang="es-ES" b="1" dirty="0">
                <a:solidFill>
                  <a:prstClr val="black"/>
                </a:solidFill>
              </a:rPr>
              <a:t>ANEXO N° 5)</a:t>
            </a:r>
          </a:p>
          <a:p>
            <a:pPr algn="just"/>
            <a:r>
              <a:rPr lang="es-ES" dirty="0" smtClean="0">
                <a:solidFill>
                  <a:prstClr val="black"/>
                </a:solidFill>
              </a:rPr>
              <a:t>Los prestadores de servicios que </a:t>
            </a:r>
            <a:r>
              <a:rPr lang="es-ES" dirty="0">
                <a:solidFill>
                  <a:prstClr val="black"/>
                </a:solidFill>
              </a:rPr>
              <a:t>trabajen en instituciones </a:t>
            </a:r>
            <a:r>
              <a:rPr lang="es-ES" dirty="0" smtClean="0">
                <a:solidFill>
                  <a:prstClr val="black"/>
                </a:solidFill>
              </a:rPr>
              <a:t>públicas podrán recibir honorarios siempre y cuando la actividad se realice fuera de la jornada laboral. </a:t>
            </a:r>
            <a:r>
              <a:rPr lang="es-ES" dirty="0">
                <a:solidFill>
                  <a:prstClr val="black"/>
                </a:solidFill>
              </a:rPr>
              <a:t>(</a:t>
            </a:r>
            <a:r>
              <a:rPr lang="es-ES" b="1" dirty="0">
                <a:solidFill>
                  <a:prstClr val="black"/>
                </a:solidFill>
              </a:rPr>
              <a:t>ANEXO N° 5)</a:t>
            </a:r>
          </a:p>
          <a:p>
            <a:pPr algn="just"/>
            <a:r>
              <a:rPr lang="es-ES" dirty="0" smtClean="0">
                <a:solidFill>
                  <a:prstClr val="black"/>
                </a:solidFill>
              </a:rPr>
              <a:t>Representante </a:t>
            </a:r>
            <a:r>
              <a:rPr lang="es-ES" dirty="0">
                <a:solidFill>
                  <a:prstClr val="black"/>
                </a:solidFill>
              </a:rPr>
              <a:t>legal </a:t>
            </a:r>
            <a:r>
              <a:rPr lang="es-ES" dirty="0" smtClean="0">
                <a:solidFill>
                  <a:prstClr val="black"/>
                </a:solidFill>
              </a:rPr>
              <a:t>e integrantes </a:t>
            </a:r>
            <a:r>
              <a:rPr lang="es-ES" dirty="0">
                <a:solidFill>
                  <a:prstClr val="black"/>
                </a:solidFill>
              </a:rPr>
              <a:t>de la directiva </a:t>
            </a:r>
            <a:r>
              <a:rPr lang="es-ES" dirty="0" smtClean="0">
                <a:solidFill>
                  <a:prstClr val="black"/>
                </a:solidFill>
              </a:rPr>
              <a:t>en </a:t>
            </a:r>
            <a:r>
              <a:rPr lang="es-ES" dirty="0">
                <a:solidFill>
                  <a:prstClr val="black"/>
                </a:solidFill>
              </a:rPr>
              <a:t>Instituciones </a:t>
            </a:r>
            <a:r>
              <a:rPr lang="es-ES" dirty="0" smtClean="0">
                <a:solidFill>
                  <a:prstClr val="black"/>
                </a:solidFill>
              </a:rPr>
              <a:t>Privadas, si podrán </a:t>
            </a:r>
            <a:r>
              <a:rPr lang="es-ES" dirty="0">
                <a:solidFill>
                  <a:prstClr val="black"/>
                </a:solidFill>
              </a:rPr>
              <a:t>percibir </a:t>
            </a:r>
            <a:r>
              <a:rPr lang="es-ES" dirty="0" smtClean="0">
                <a:solidFill>
                  <a:prstClr val="black"/>
                </a:solidFill>
              </a:rPr>
              <a:t>honorarios, pero un </a:t>
            </a:r>
            <a:r>
              <a:rPr lang="es-ES" dirty="0">
                <a:solidFill>
                  <a:prstClr val="black"/>
                </a:solidFill>
              </a:rPr>
              <a:t>máximo </a:t>
            </a:r>
            <a:r>
              <a:rPr lang="es-ES" dirty="0" smtClean="0">
                <a:solidFill>
                  <a:prstClr val="black"/>
                </a:solidFill>
              </a:rPr>
              <a:t>de </a:t>
            </a:r>
            <a:r>
              <a:rPr lang="es-ES" dirty="0">
                <a:solidFill>
                  <a:prstClr val="black"/>
                </a:solidFill>
              </a:rPr>
              <a:t>20% </a:t>
            </a:r>
            <a:r>
              <a:rPr lang="es-ES" dirty="0" smtClean="0">
                <a:solidFill>
                  <a:prstClr val="black"/>
                </a:solidFill>
              </a:rPr>
              <a:t>de lo designado para Personal (30</a:t>
            </a:r>
            <a:r>
              <a:rPr lang="es-ES" dirty="0">
                <a:solidFill>
                  <a:prstClr val="black"/>
                </a:solidFill>
              </a:rPr>
              <a:t>%).</a:t>
            </a:r>
          </a:p>
          <a:p>
            <a:endParaRPr lang="es-CL" dirty="0"/>
          </a:p>
        </p:txBody>
      </p:sp>
      <p:sp>
        <p:nvSpPr>
          <p:cNvPr id="7" name="2 CuadroTexto"/>
          <p:cNvSpPr txBox="1"/>
          <p:nvPr/>
        </p:nvSpPr>
        <p:spPr>
          <a:xfrm>
            <a:off x="1007603" y="4581128"/>
            <a:ext cx="5832648" cy="147732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b="1" u="sng" dirty="0" smtClean="0">
                <a:solidFill>
                  <a:prstClr val="black"/>
                </a:solidFill>
              </a:rPr>
              <a:t>Ejemplo:</a:t>
            </a:r>
          </a:p>
          <a:p>
            <a:pPr algn="just"/>
            <a:r>
              <a:rPr lang="es-ES" dirty="0" smtClean="0">
                <a:solidFill>
                  <a:prstClr val="black"/>
                </a:solidFill>
              </a:rPr>
              <a:t>Solicitado Proyecto: </a:t>
            </a:r>
            <a:r>
              <a:rPr lang="es-ES" b="1" dirty="0" smtClean="0">
                <a:solidFill>
                  <a:prstClr val="black"/>
                </a:solidFill>
              </a:rPr>
              <a:t>$1.000.000</a:t>
            </a:r>
          </a:p>
          <a:p>
            <a:pPr algn="just"/>
            <a:r>
              <a:rPr lang="es-ES" dirty="0" smtClean="0">
                <a:solidFill>
                  <a:prstClr val="black"/>
                </a:solidFill>
              </a:rPr>
              <a:t>Gastos de Personal: </a:t>
            </a:r>
            <a:r>
              <a:rPr lang="es-ES" b="1" dirty="0" smtClean="0">
                <a:solidFill>
                  <a:prstClr val="black"/>
                </a:solidFill>
              </a:rPr>
              <a:t>$300.000</a:t>
            </a:r>
          </a:p>
          <a:p>
            <a:pPr algn="just"/>
            <a:r>
              <a:rPr lang="es-ES" dirty="0" smtClean="0">
                <a:solidFill>
                  <a:prstClr val="black"/>
                </a:solidFill>
              </a:rPr>
              <a:t>Máximo a percibir por los integrantes de la directiva: </a:t>
            </a:r>
            <a:r>
              <a:rPr lang="es-ES" b="1" dirty="0" smtClean="0">
                <a:solidFill>
                  <a:prstClr val="black"/>
                </a:solidFill>
              </a:rPr>
              <a:t>$60.000</a:t>
            </a:r>
            <a:endParaRPr lang="es-ES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7339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-34145" y="689225"/>
            <a:ext cx="8208910" cy="528343"/>
          </a:xfrm>
        </p:spPr>
        <p:txBody>
          <a:bodyPr>
            <a:noAutofit/>
          </a:bodyPr>
          <a:lstStyle/>
          <a:p>
            <a:pPr algn="ctr"/>
            <a:r>
              <a:rPr lang="es-ES_tradnl" sz="3200" b="1" i="1" u="sng" dirty="0"/>
              <a:t>Restricciones de Financiamiento</a:t>
            </a:r>
            <a:endParaRPr lang="es-ES" sz="3200" i="1" u="sng" dirty="0"/>
          </a:p>
        </p:txBody>
      </p:sp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528801" y="1700808"/>
            <a:ext cx="5690997" cy="4464496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s-ES" sz="2600" b="1" u="sng" dirty="0" smtClean="0"/>
              <a:t>Personal</a:t>
            </a:r>
          </a:p>
          <a:p>
            <a:pPr lvl="0" algn="just"/>
            <a:r>
              <a:rPr lang="es-ES" sz="2100" dirty="0" smtClean="0"/>
              <a:t>No podrán percibir alimentación</a:t>
            </a:r>
          </a:p>
          <a:p>
            <a:pPr lvl="0" algn="just"/>
            <a:r>
              <a:rPr lang="es-ES" sz="2100" dirty="0" smtClean="0"/>
              <a:t>No se puede contratar funcionarios públicos a planta o contrata* </a:t>
            </a:r>
          </a:p>
          <a:p>
            <a:pPr marL="0" lvl="0" indent="0" algn="just">
              <a:buNone/>
            </a:pPr>
            <a:r>
              <a:rPr lang="es-ES" sz="2000" dirty="0" smtClean="0">
                <a:solidFill>
                  <a:schemeClr val="accent2"/>
                </a:solidFill>
              </a:rPr>
              <a:t>*</a:t>
            </a:r>
            <a:r>
              <a:rPr lang="es-ES" sz="2000" i="1" dirty="0" smtClean="0">
                <a:solidFill>
                  <a:schemeClr val="accent2"/>
                </a:solidFill>
              </a:rPr>
              <a:t>(Excepción en la provincia de Tierra del Fuego)</a:t>
            </a:r>
          </a:p>
          <a:p>
            <a:pPr lvl="0" algn="just"/>
            <a:r>
              <a:rPr lang="es-ES" sz="2100" dirty="0" smtClean="0"/>
              <a:t>No se financia personal para coordinación, gestión, ser encargado de proyecto, etc.</a:t>
            </a:r>
          </a:p>
          <a:p>
            <a:pPr marL="0" lvl="0" indent="0" algn="just">
              <a:buNone/>
            </a:pPr>
            <a:r>
              <a:rPr lang="es-ES" sz="2100" dirty="0" smtClean="0"/>
              <a:t> </a:t>
            </a:r>
          </a:p>
          <a:p>
            <a:endParaRPr lang="es-CL" dirty="0"/>
          </a:p>
        </p:txBody>
      </p:sp>
      <p:pic>
        <p:nvPicPr>
          <p:cNvPr id="9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14706"/>
            <a:ext cx="826213" cy="99145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/>
          <a:srcRect l="-2" t="5502" r="1200" b="11968"/>
          <a:stretch/>
        </p:blipFill>
        <p:spPr>
          <a:xfrm>
            <a:off x="6435200" y="3212976"/>
            <a:ext cx="1739565" cy="1080121"/>
          </a:xfrm>
          <a:prstGeom prst="rect">
            <a:avLst/>
          </a:prstGeom>
        </p:spPr>
      </p:pic>
      <p:cxnSp>
        <p:nvCxnSpPr>
          <p:cNvPr id="12" name="Conector recto 11"/>
          <p:cNvCxnSpPr/>
          <p:nvPr/>
        </p:nvCxnSpPr>
        <p:spPr>
          <a:xfrm>
            <a:off x="6363192" y="3065670"/>
            <a:ext cx="2160240" cy="122742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 flipV="1">
            <a:off x="6363192" y="3065670"/>
            <a:ext cx="1944216" cy="137144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01851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8726</TotalTime>
  <Words>1572</Words>
  <Application>Microsoft Office PowerPoint</Application>
  <PresentationFormat>Presentación en pantalla (4:3)</PresentationFormat>
  <Paragraphs>249</Paragraphs>
  <Slides>28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9" baseType="lpstr">
      <vt:lpstr>Arial</vt:lpstr>
      <vt:lpstr>Calibri</vt:lpstr>
      <vt:lpstr>Droid Sans Fallback</vt:lpstr>
      <vt:lpstr>FreeSans</vt:lpstr>
      <vt:lpstr>Liberation Serif</vt:lpstr>
      <vt:lpstr>Times New Roman</vt:lpstr>
      <vt:lpstr>Trebuchet MS</vt:lpstr>
      <vt:lpstr>Verdana</vt:lpstr>
      <vt:lpstr>Wingdings</vt:lpstr>
      <vt:lpstr>Wingdings 3</vt:lpstr>
      <vt:lpstr>Faceta</vt:lpstr>
      <vt:lpstr>Fondo 6% FNDR 2018 División de Planificación y Desarrollo Regional </vt:lpstr>
      <vt:lpstr>Presentación de PowerPoint</vt:lpstr>
      <vt:lpstr>Tipologías del fondo </vt:lpstr>
      <vt:lpstr>¿Qué actividad puedo presentar? TIPOLOGIAS POR FONDO </vt:lpstr>
      <vt:lpstr>Tipos de Gastos y Restricciones  </vt:lpstr>
      <vt:lpstr>1. ¿Cuánto puedo asignar en cada tipo de gasto?</vt:lpstr>
      <vt:lpstr>2. Gastos de Personal(Máx.30%)</vt:lpstr>
      <vt:lpstr>2. Gastos de Personal(Máx.30%)</vt:lpstr>
      <vt:lpstr>Restricciones de Financiamiento</vt:lpstr>
      <vt:lpstr>3. Gastos Operacionales(Máx.99%)</vt:lpstr>
      <vt:lpstr>3. Gastos Operacionales(Máx.99%)</vt:lpstr>
      <vt:lpstr>Restricciones de Financiamiento</vt:lpstr>
      <vt:lpstr>4. Gastos de Inversión (Máx.20%)</vt:lpstr>
      <vt:lpstr>Restricciones de Financiamiento</vt:lpstr>
      <vt:lpstr>5. Gastos en Difusión (1% - 3%)</vt:lpstr>
      <vt:lpstr>Admisibilidad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Etapas y Plazos</vt:lpstr>
      <vt:lpstr>Presentación de PowerPoint</vt:lpstr>
      <vt:lpstr>Presentación de PowerPoint</vt:lpstr>
      <vt:lpstr>Presentación de PowerPoint</vt:lpstr>
      <vt:lpstr>Postulación</vt:lpstr>
      <vt:lpstr> Contacto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oyarzun</dc:creator>
  <cp:lastModifiedBy>angela aguila</cp:lastModifiedBy>
  <cp:revision>553</cp:revision>
  <cp:lastPrinted>2018-01-16T21:25:58Z</cp:lastPrinted>
  <dcterms:created xsi:type="dcterms:W3CDTF">2013-08-16T13:40:40Z</dcterms:created>
  <dcterms:modified xsi:type="dcterms:W3CDTF">2018-04-09T15:49:52Z</dcterms:modified>
</cp:coreProperties>
</file>